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7" r:id="rId9"/>
    <p:sldId id="263" r:id="rId10"/>
    <p:sldId id="264" r:id="rId11"/>
    <p:sldId id="265" r:id="rId12"/>
    <p:sldId id="260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5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371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2387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907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835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3076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8604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43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7855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33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814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5078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0102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025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146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267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165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4D6A8E-B8EB-42FC-AB58-C7658E6DB947}" type="datetimeFigureOut">
              <a:rPr lang="lt-LT" smtClean="0"/>
              <a:t>2023-05-11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5054D4-8511-465E-9B82-B576A8E3C8D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1390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84212" y="287383"/>
            <a:ext cx="10471468" cy="1672047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rgbClr val="0070C0"/>
                </a:solidFill>
              </a:rPr>
              <a:t>Jaunieji mokslininkai gelbsti žemės planetą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684212" y="4085167"/>
            <a:ext cx="6400800" cy="1947333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Projekt</a:t>
            </a:r>
            <a:r>
              <a:rPr lang="lt-LT" sz="2400" b="1" dirty="0" smtClean="0">
                <a:solidFill>
                  <a:schemeClr val="tx1"/>
                </a:solidFill>
              </a:rPr>
              <a:t>ą parengė Panevėžio Rožyno progimnazijos 2A klasės mokiniai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Ajus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Gytis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Vytautas</a:t>
            </a:r>
            <a:r>
              <a:rPr lang="en-US" sz="2400" b="1" dirty="0" smtClean="0">
                <a:solidFill>
                  <a:schemeClr val="tx1"/>
                </a:solidFill>
              </a:rPr>
              <a:t>, Mantas, </a:t>
            </a:r>
            <a:r>
              <a:rPr lang="en-US" sz="2400" b="1" dirty="0" err="1" smtClean="0">
                <a:solidFill>
                  <a:schemeClr val="tx1"/>
                </a:solidFill>
              </a:rPr>
              <a:t>Gvidas</a:t>
            </a:r>
            <a:endParaRPr lang="lt-LT" sz="2400" b="1" dirty="0" smtClean="0">
              <a:solidFill>
                <a:schemeClr val="tx1"/>
              </a:solidFill>
            </a:endParaRPr>
          </a:p>
          <a:p>
            <a:r>
              <a:rPr lang="lt-LT" sz="2400" b="1" dirty="0" smtClean="0">
                <a:solidFill>
                  <a:schemeClr val="tx1"/>
                </a:solidFill>
              </a:rPr>
              <a:t>Mokytoja Inga </a:t>
            </a:r>
            <a:r>
              <a:rPr lang="lt-LT" sz="2400" b="1" dirty="0" err="1" smtClean="0">
                <a:solidFill>
                  <a:schemeClr val="tx1"/>
                </a:solidFill>
              </a:rPr>
              <a:t>Čingienė</a:t>
            </a:r>
            <a:endParaRPr lang="lt-LT" sz="2400" b="1" dirty="0">
              <a:solidFill>
                <a:schemeClr val="tx1"/>
              </a:solidFill>
            </a:endParaRPr>
          </a:p>
        </p:txBody>
      </p:sp>
      <p:pic>
        <p:nvPicPr>
          <p:cNvPr id="4" name="Garsa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"/>
    </mc:Choice>
    <mc:Fallback xmlns="">
      <p:transition spd="slow" advTm="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7" y="169816"/>
            <a:ext cx="4931171" cy="657061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72" y="215535"/>
            <a:ext cx="4862547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0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5" y="195942"/>
            <a:ext cx="4862547" cy="64791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75" y="248193"/>
            <a:ext cx="4833137" cy="6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3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029536" y="5411926"/>
            <a:ext cx="8534400" cy="1214845"/>
          </a:xfrm>
        </p:spPr>
        <p:txBody>
          <a:bodyPr/>
          <a:lstStyle/>
          <a:p>
            <a:r>
              <a:rPr lang="lt-LT" b="1" dirty="0" smtClean="0"/>
              <a:t>Kaip mums pavyko padaryti dėžę?</a:t>
            </a:r>
            <a:endParaRPr lang="lt-LT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287382"/>
            <a:ext cx="3946326" cy="5224374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02" y="279190"/>
            <a:ext cx="6522241" cy="52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31515" y="232712"/>
            <a:ext cx="11594874" cy="1282580"/>
          </a:xfrm>
        </p:spPr>
        <p:txBody>
          <a:bodyPr>
            <a:normAutofit/>
          </a:bodyPr>
          <a:lstStyle/>
          <a:p>
            <a:r>
              <a:rPr lang="lt-LT" b="1" u="sng" dirty="0" smtClean="0"/>
              <a:t>Išvada: </a:t>
            </a:r>
            <a:r>
              <a:rPr lang="lt-LT" b="1" dirty="0" smtClean="0"/>
              <a:t>dėžė pagaminta iš nekenksmingų </a:t>
            </a:r>
            <a:r>
              <a:rPr lang="lt-LT" b="1" dirty="0" smtClean="0"/>
              <a:t>medžiagų</a:t>
            </a:r>
            <a:r>
              <a:rPr lang="lt-LT" b="1" dirty="0" smtClean="0"/>
              <a:t>, tačiau sunkesnė</a:t>
            </a:r>
            <a:endParaRPr lang="lt-LT" b="1" dirty="0"/>
          </a:p>
        </p:txBody>
      </p:sp>
      <p:pic>
        <p:nvPicPr>
          <p:cNvPr id="34" name="Turinio vietos rezervavimo ženklas 3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1925161"/>
            <a:ext cx="5625736" cy="4219303"/>
          </a:xfrm>
        </p:spPr>
      </p:pic>
      <p:pic>
        <p:nvPicPr>
          <p:cNvPr id="35" name="Paveikslėlis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6"/>
          <a:stretch/>
        </p:blipFill>
        <p:spPr>
          <a:xfrm>
            <a:off x="807176" y="1925161"/>
            <a:ext cx="5143500" cy="42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14" y="591888"/>
            <a:ext cx="5505417" cy="412906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267" y="2407512"/>
            <a:ext cx="5427257" cy="40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4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205344" y="2109893"/>
            <a:ext cx="5599022" cy="1507067"/>
          </a:xfrm>
        </p:spPr>
        <p:txBody>
          <a:bodyPr>
            <a:normAutofit/>
          </a:bodyPr>
          <a:lstStyle/>
          <a:p>
            <a:r>
              <a:rPr lang="lt-LT" sz="5000" b="1" dirty="0" smtClean="0"/>
              <a:t>Ačiū už dėmesį</a:t>
            </a:r>
            <a:endParaRPr lang="lt-LT" sz="5000" b="1" dirty="0"/>
          </a:p>
        </p:txBody>
      </p:sp>
    </p:spTree>
    <p:extLst>
      <p:ext uri="{BB962C8B-B14F-4D97-AF65-F5344CB8AC3E}">
        <p14:creationId xmlns:p14="http://schemas.microsoft.com/office/powerpoint/2010/main" val="237542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718457"/>
            <a:ext cx="10515600" cy="545850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lt-LT" sz="4300" b="1" dirty="0"/>
              <a:t>Plastikas</a:t>
            </a:r>
            <a:r>
              <a:rPr lang="lt-LT" sz="4300" dirty="0"/>
              <a:t> – tai universali, lengvai formuojama, sintetinė medžiaga, be kurios šiuolaikinis gyvenimas jau nebeįsivaizduojamas</a:t>
            </a:r>
            <a:r>
              <a:rPr lang="lt-LT" sz="4300" dirty="0" smtClean="0"/>
              <a:t>.</a:t>
            </a:r>
          </a:p>
          <a:p>
            <a:endParaRPr lang="lt-LT" sz="4300" dirty="0" smtClean="0"/>
          </a:p>
          <a:p>
            <a:pPr algn="just"/>
            <a:r>
              <a:rPr lang="lt-LT" sz="4300" dirty="0"/>
              <a:t>Plastikiniais daiktais naudojamės kasdien: plastikiniuose indeliuose šildome maistą, į juos susidedame priešpiečius, perkame vandenį plastikiniuose buteliuose ir juos naudojame pakartotinai. Tačiau net nesusimąstome, kokį neįvertintą pavojų kelia namuose </a:t>
            </a:r>
            <a:r>
              <a:rPr lang="lt-LT" sz="4300" dirty="0" smtClean="0"/>
              <a:t>ar kitur esantys </a:t>
            </a:r>
            <a:r>
              <a:rPr lang="lt-LT" sz="4300" dirty="0"/>
              <a:t>plastikiniai daiktai</a:t>
            </a:r>
            <a:r>
              <a:rPr lang="lt-LT" sz="4300" dirty="0" smtClean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182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"/>
    </mc:Choice>
    <mc:Fallback xmlns="">
      <p:transition spd="slow" advTm="4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87828" y="212640"/>
            <a:ext cx="11051177" cy="1507067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Mokykloje naudojamą plastikinę dėžę LEGO kaladėlių laikymui nusprendėme pakeisti į medinę</a:t>
            </a:r>
            <a:endParaRPr lang="lt-LT" b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702" y="1802825"/>
            <a:ext cx="7429167" cy="48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"/>
    </mc:Choice>
    <mc:Fallback xmlns="">
      <p:transition spd="slow" advTm="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05839" y="176590"/>
            <a:ext cx="10097589" cy="1090508"/>
          </a:xfrm>
        </p:spPr>
        <p:txBody>
          <a:bodyPr>
            <a:noAutofit/>
          </a:bodyPr>
          <a:lstStyle/>
          <a:p>
            <a:r>
              <a:rPr lang="lt-LT" sz="5000" b="1" dirty="0" smtClean="0"/>
              <a:t>IŠMATAVOME IR NUSIBRAIŽĖME</a:t>
            </a:r>
            <a:endParaRPr lang="lt-LT" sz="5000" b="1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23048" b="24952"/>
          <a:stretch/>
        </p:blipFill>
        <p:spPr>
          <a:xfrm>
            <a:off x="2286000" y="1319346"/>
            <a:ext cx="7092609" cy="50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"/>
    </mc:Choice>
    <mc:Fallback xmlns="">
      <p:transition spd="slow" advTm="3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94030" y="-273488"/>
            <a:ext cx="9295811" cy="1652211"/>
          </a:xfrm>
        </p:spPr>
        <p:txBody>
          <a:bodyPr>
            <a:normAutofit/>
          </a:bodyPr>
          <a:lstStyle/>
          <a:p>
            <a:r>
              <a:rPr lang="lt-LT" sz="5000" b="1" dirty="0" smtClean="0"/>
              <a:t>Dėžės Gaminimo </a:t>
            </a:r>
            <a:r>
              <a:rPr lang="lt-LT" sz="5000" b="1" dirty="0" err="1" smtClean="0"/>
              <a:t>proCesas</a:t>
            </a:r>
            <a:endParaRPr lang="lt-LT" sz="5000" b="1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3" y="1012369"/>
            <a:ext cx="4072010" cy="5558293"/>
          </a:xfrm>
        </p:spPr>
      </p:pic>
      <p:pic>
        <p:nvPicPr>
          <p:cNvPr id="7" name="Turinio vietos rezervavimo ženkla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12" y="1012369"/>
            <a:ext cx="4787929" cy="55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4" y="242047"/>
            <a:ext cx="4756629" cy="633804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06" y="242047"/>
            <a:ext cx="4729160" cy="63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5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" y="174812"/>
            <a:ext cx="4914736" cy="654871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45" y="174812"/>
            <a:ext cx="4652684" cy="65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44" y="235132"/>
            <a:ext cx="4803726" cy="64008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44" y="235132"/>
            <a:ext cx="4833137" cy="64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4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69" y="300061"/>
            <a:ext cx="4589937" cy="621474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8" y="166346"/>
            <a:ext cx="4864798" cy="64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4687"/>
      </p:ext>
    </p:extLst>
  </p:cSld>
  <p:clrMapOvr>
    <a:masterClrMapping/>
  </p:clrMapOvr>
</p:sld>
</file>

<file path=ppt/theme/theme1.xml><?xml version="1.0" encoding="utf-8"?>
<a:theme xmlns:a="http://schemas.openxmlformats.org/drawingml/2006/main" name="Dalis">
  <a:themeElements>
    <a:clrScheme name="Dalis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Dali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i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165</TotalTime>
  <Words>63</Words>
  <Application>Microsoft Office PowerPoint</Application>
  <PresentationFormat>Plačiaekranė</PresentationFormat>
  <Paragraphs>12</Paragraphs>
  <Slides>15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18" baseType="lpstr">
      <vt:lpstr>Century Gothic</vt:lpstr>
      <vt:lpstr>Wingdings 3</vt:lpstr>
      <vt:lpstr>Dalis</vt:lpstr>
      <vt:lpstr>Jaunieji mokslininkai gelbsti žemės planetą</vt:lpstr>
      <vt:lpstr>„PowerPoint“ pateiktis</vt:lpstr>
      <vt:lpstr>Mokykloje naudojamą plastikinę dėžę LEGO kaladėlių laikymui nusprendėme pakeisti į medinę</vt:lpstr>
      <vt:lpstr>IŠMATAVOME IR NUSIBRAIŽĖME</vt:lpstr>
      <vt:lpstr>Dėžės Gaminimo proCesas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Kaip mums pavyko padaryti dėžę?</vt:lpstr>
      <vt:lpstr>Išvada: dėžė pagaminta iš nekenksmingų medžiagų, tačiau sunkesnė</vt:lpstr>
      <vt:lpstr>„PowerPoint“ pateiktis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Jaunieji mokslininkai gelbsti žemės planetą</dc:title>
  <dc:creator>User</dc:creator>
  <cp:lastModifiedBy>Inga</cp:lastModifiedBy>
  <cp:revision>13</cp:revision>
  <dcterms:created xsi:type="dcterms:W3CDTF">2023-04-16T12:28:58Z</dcterms:created>
  <dcterms:modified xsi:type="dcterms:W3CDTF">2023-05-11T05:58:05Z</dcterms:modified>
</cp:coreProperties>
</file>