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sldIdLst>
    <p:sldId id="256" r:id="rId2"/>
    <p:sldId id="257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79DDABF-723E-496B-B3D6-C654E9DEEF1F}"/>
    <pc:docChg chg="modSld">
      <pc:chgData name="" userId="" providerId="" clId="Web-{279DDABF-723E-496B-B3D6-C654E9DEEF1F}" dt="2023-10-19T11:25:11.694" v="0" actId="1076"/>
      <pc:docMkLst>
        <pc:docMk/>
      </pc:docMkLst>
      <pc:sldChg chg="modSp">
        <pc:chgData name="" userId="" providerId="" clId="Web-{279DDABF-723E-496B-B3D6-C654E9DEEF1F}" dt="2023-10-19T11:25:11.694" v="0" actId="1076"/>
        <pc:sldMkLst>
          <pc:docMk/>
          <pc:sldMk cId="2406273178" sldId="256"/>
        </pc:sldMkLst>
        <pc:picChg chg="mod">
          <ac:chgData name="" userId="" providerId="" clId="Web-{279DDABF-723E-496B-B3D6-C654E9DEEF1F}" dt="2023-10-19T11:25:11.694" v="0" actId="1076"/>
          <ac:picMkLst>
            <pc:docMk/>
            <pc:sldMk cId="2406273178" sldId="256"/>
            <ac:picMk id="16" creationId="{5E8EDC35-E831-2684-E6BD-3EAA289D9B17}"/>
          </ac:picMkLst>
        </pc:picChg>
      </pc:sldChg>
    </pc:docChg>
  </pc:docChgLst>
  <pc:docChgLst>
    <pc:chgData name="ÚRSULA PALOMO SOTO" userId="S::ursula.palsot@educa.jcyl.es::f371e11b-4055-4f8d-ab8a-c5e8e3391bee" providerId="AD" clId="Web-{279DDABF-723E-496B-B3D6-C654E9DEEF1F}"/>
    <pc:docChg chg="addSld modSld">
      <pc:chgData name="ÚRSULA PALOMO SOTO" userId="S::ursula.palsot@educa.jcyl.es::f371e11b-4055-4f8d-ab8a-c5e8e3391bee" providerId="AD" clId="Web-{279DDABF-723E-496B-B3D6-C654E9DEEF1F}" dt="2023-10-19T11:29:33.904" v="1"/>
      <pc:docMkLst>
        <pc:docMk/>
      </pc:docMkLst>
      <pc:sldChg chg="modSp">
        <pc:chgData name="ÚRSULA PALOMO SOTO" userId="S::ursula.palsot@educa.jcyl.es::f371e11b-4055-4f8d-ab8a-c5e8e3391bee" providerId="AD" clId="Web-{279DDABF-723E-496B-B3D6-C654E9DEEF1F}" dt="2023-10-19T11:26:00.351" v="0" actId="1076"/>
        <pc:sldMkLst>
          <pc:docMk/>
          <pc:sldMk cId="2406273178" sldId="256"/>
        </pc:sldMkLst>
        <pc:picChg chg="mod">
          <ac:chgData name="ÚRSULA PALOMO SOTO" userId="S::ursula.palsot@educa.jcyl.es::f371e11b-4055-4f8d-ab8a-c5e8e3391bee" providerId="AD" clId="Web-{279DDABF-723E-496B-B3D6-C654E9DEEF1F}" dt="2023-10-19T11:26:00.351" v="0" actId="1076"/>
          <ac:picMkLst>
            <pc:docMk/>
            <pc:sldMk cId="2406273178" sldId="256"/>
            <ac:picMk id="16" creationId="{5E8EDC35-E831-2684-E6BD-3EAA289D9B17}"/>
          </ac:picMkLst>
        </pc:picChg>
      </pc:sldChg>
      <pc:sldChg chg="new">
        <pc:chgData name="ÚRSULA PALOMO SOTO" userId="S::ursula.palsot@educa.jcyl.es::f371e11b-4055-4f8d-ab8a-c5e8e3391bee" providerId="AD" clId="Web-{279DDABF-723E-496B-B3D6-C654E9DEEF1F}" dt="2023-10-19T11:29:33.904" v="1"/>
        <pc:sldMkLst>
          <pc:docMk/>
          <pc:sldMk cId="479891833" sldId="263"/>
        </pc:sldMkLst>
      </pc:sldChg>
    </pc:docChg>
  </pc:docChgLst>
  <pc:docChgLst>
    <pc:chgData name="ÚRSULA PALOMO SOTO" userId="S::ursula.palsot@educa.jcyl.es::f371e11b-4055-4f8d-ab8a-c5e8e3391bee" providerId="AD" clId="Web-{7F6AEF91-456F-ECE5-F5FD-CB9753D1FCDE}"/>
    <pc:docChg chg="modSld">
      <pc:chgData name="ÚRSULA PALOMO SOTO" userId="S::ursula.palsot@educa.jcyl.es::f371e11b-4055-4f8d-ab8a-c5e8e3391bee" providerId="AD" clId="Web-{7F6AEF91-456F-ECE5-F5FD-CB9753D1FCDE}" dt="2023-10-17T10:02:10.989" v="2"/>
      <pc:docMkLst>
        <pc:docMk/>
      </pc:docMkLst>
      <pc:sldChg chg="addSp modSp modMedia addAnim">
        <pc:chgData name="ÚRSULA PALOMO SOTO" userId="S::ursula.palsot@educa.jcyl.es::f371e11b-4055-4f8d-ab8a-c5e8e3391bee" providerId="AD" clId="Web-{7F6AEF91-456F-ECE5-F5FD-CB9753D1FCDE}" dt="2023-10-17T10:00:37.296" v="0"/>
        <pc:sldMkLst>
          <pc:docMk/>
          <pc:sldMk cId="2406273178" sldId="256"/>
        </pc:sldMkLst>
        <pc:picChg chg="add mod">
          <ac:chgData name="ÚRSULA PALOMO SOTO" userId="S::ursula.palsot@educa.jcyl.es::f371e11b-4055-4f8d-ab8a-c5e8e3391bee" providerId="AD" clId="Web-{7F6AEF91-456F-ECE5-F5FD-CB9753D1FCDE}" dt="2023-10-17T10:00:37.296" v="0"/>
          <ac:picMkLst>
            <pc:docMk/>
            <pc:sldMk cId="2406273178" sldId="256"/>
            <ac:picMk id="4" creationId="{BC5BDCB1-65C9-9CC5-4F9D-6CF3EAB00302}"/>
          </ac:picMkLst>
        </pc:picChg>
      </pc:sldChg>
      <pc:sldChg chg="addSp modSp modMedia addAnim">
        <pc:chgData name="ÚRSULA PALOMO SOTO" userId="S::ursula.palsot@educa.jcyl.es::f371e11b-4055-4f8d-ab8a-c5e8e3391bee" providerId="AD" clId="Web-{7F6AEF91-456F-ECE5-F5FD-CB9753D1FCDE}" dt="2023-10-17T10:01:14.767" v="1"/>
        <pc:sldMkLst>
          <pc:docMk/>
          <pc:sldMk cId="6279959" sldId="257"/>
        </pc:sldMkLst>
        <pc:picChg chg="add mod">
          <ac:chgData name="ÚRSULA PALOMO SOTO" userId="S::ursula.palsot@educa.jcyl.es::f371e11b-4055-4f8d-ab8a-c5e8e3391bee" providerId="AD" clId="Web-{7F6AEF91-456F-ECE5-F5FD-CB9753D1FCDE}" dt="2023-10-17T10:01:14.767" v="1"/>
          <ac:picMkLst>
            <pc:docMk/>
            <pc:sldMk cId="6279959" sldId="257"/>
            <ac:picMk id="2" creationId="{BE0B9E50-AF22-116E-B039-7A287DBC26E6}"/>
          </ac:picMkLst>
        </pc:picChg>
      </pc:sldChg>
      <pc:sldChg chg="addSp modSp modMedia addAnim">
        <pc:chgData name="ÚRSULA PALOMO SOTO" userId="S::ursula.palsot@educa.jcyl.es::f371e11b-4055-4f8d-ab8a-c5e8e3391bee" providerId="AD" clId="Web-{7F6AEF91-456F-ECE5-F5FD-CB9753D1FCDE}" dt="2023-10-17T10:02:10.989" v="2"/>
        <pc:sldMkLst>
          <pc:docMk/>
          <pc:sldMk cId="3933491642" sldId="260"/>
        </pc:sldMkLst>
        <pc:picChg chg="add mod">
          <ac:chgData name="ÚRSULA PALOMO SOTO" userId="S::ursula.palsot@educa.jcyl.es::f371e11b-4055-4f8d-ab8a-c5e8e3391bee" providerId="AD" clId="Web-{7F6AEF91-456F-ECE5-F5FD-CB9753D1FCDE}" dt="2023-10-17T10:02:10.989" v="2"/>
          <ac:picMkLst>
            <pc:docMk/>
            <pc:sldMk cId="3933491642" sldId="260"/>
            <ac:picMk id="4" creationId="{C00E2B21-BEC9-6AD2-7299-848E73C8BA7F}"/>
          </ac:picMkLst>
        </pc:picChg>
      </pc:sldChg>
    </pc:docChg>
  </pc:docChgLst>
  <pc:docChgLst>
    <pc:chgData name="ÚRSULA PALOMO SOTO" userId="S::ursula.palsot@educa.jcyl.es::f371e11b-4055-4f8d-ab8a-c5e8e3391bee" providerId="AD" clId="Web-{3EEF1C04-1DF4-7CC1-619B-063FE69BBAEA}"/>
    <pc:docChg chg="addSld delSld modSld sldOrd">
      <pc:chgData name="ÚRSULA PALOMO SOTO" userId="S::ursula.palsot@educa.jcyl.es::f371e11b-4055-4f8d-ab8a-c5e8e3391bee" providerId="AD" clId="Web-{3EEF1C04-1DF4-7CC1-619B-063FE69BBAEA}" dt="2023-10-19T11:25:48.435" v="150" actId="20577"/>
      <pc:docMkLst>
        <pc:docMk/>
      </pc:docMkLst>
      <pc:sldChg chg="modSp ord">
        <pc:chgData name="ÚRSULA PALOMO SOTO" userId="S::ursula.palsot@educa.jcyl.es::f371e11b-4055-4f8d-ab8a-c5e8e3391bee" providerId="AD" clId="Web-{3EEF1C04-1DF4-7CC1-619B-063FE69BBAEA}" dt="2023-10-19T11:23:42.369" v="143" actId="20577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3EEF1C04-1DF4-7CC1-619B-063FE69BBAEA}" dt="2023-10-19T11:23:42.369" v="143" actId="20577"/>
          <ac:spMkLst>
            <pc:docMk/>
            <pc:sldMk cId="6279959" sldId="257"/>
            <ac:spMk id="17" creationId="{86AEFF9D-7D44-9780-13BB-7D459DA19AC0}"/>
          </ac:spMkLst>
        </pc:spChg>
      </pc:sldChg>
      <pc:sldChg chg="modSp">
        <pc:chgData name="ÚRSULA PALOMO SOTO" userId="S::ursula.palsot@educa.jcyl.es::f371e11b-4055-4f8d-ab8a-c5e8e3391bee" providerId="AD" clId="Web-{3EEF1C04-1DF4-7CC1-619B-063FE69BBAEA}" dt="2023-10-19T11:25:48.435" v="150" actId="20577"/>
        <pc:sldMkLst>
          <pc:docMk/>
          <pc:sldMk cId="3933491642" sldId="260"/>
        </pc:sldMkLst>
        <pc:spChg chg="mod">
          <ac:chgData name="ÚRSULA PALOMO SOTO" userId="S::ursula.palsot@educa.jcyl.es::f371e11b-4055-4f8d-ab8a-c5e8e3391bee" providerId="AD" clId="Web-{3EEF1C04-1DF4-7CC1-619B-063FE69BBAEA}" dt="2023-10-19T11:25:48.435" v="150" actId="20577"/>
          <ac:spMkLst>
            <pc:docMk/>
            <pc:sldMk cId="3933491642" sldId="260"/>
            <ac:spMk id="3" creationId="{84B79298-32EB-B652-D873-7E28E011C695}"/>
          </ac:spMkLst>
        </pc:spChg>
      </pc:sldChg>
      <pc:sldChg chg="modSp">
        <pc:chgData name="ÚRSULA PALOMO SOTO" userId="S::ursula.palsot@educa.jcyl.es::f371e11b-4055-4f8d-ab8a-c5e8e3391bee" providerId="AD" clId="Web-{3EEF1C04-1DF4-7CC1-619B-063FE69BBAEA}" dt="2023-10-19T11:25:24.653" v="146" actId="20577"/>
        <pc:sldMkLst>
          <pc:docMk/>
          <pc:sldMk cId="2379694572" sldId="261"/>
        </pc:sldMkLst>
        <pc:spChg chg="mod">
          <ac:chgData name="ÚRSULA PALOMO SOTO" userId="S::ursula.palsot@educa.jcyl.es::f371e11b-4055-4f8d-ab8a-c5e8e3391bee" providerId="AD" clId="Web-{3EEF1C04-1DF4-7CC1-619B-063FE69BBAEA}" dt="2023-10-19T11:25:24.653" v="146" actId="20577"/>
          <ac:spMkLst>
            <pc:docMk/>
            <pc:sldMk cId="2379694572" sldId="261"/>
            <ac:spMk id="3" creationId="{D062F9BD-6B3E-FF80-0579-DFA385FBAA0E}"/>
          </ac:spMkLst>
        </pc:spChg>
      </pc:sldChg>
      <pc:sldChg chg="new del">
        <pc:chgData name="ÚRSULA PALOMO SOTO" userId="S::ursula.palsot@educa.jcyl.es::f371e11b-4055-4f8d-ab8a-c5e8e3391bee" providerId="AD" clId="Web-{3EEF1C04-1DF4-7CC1-619B-063FE69BBAEA}" dt="2023-10-19T11:16:27.450" v="1"/>
        <pc:sldMkLst>
          <pc:docMk/>
          <pc:sldMk cId="2608520150" sldId="263"/>
        </pc:sldMkLst>
      </pc:sldChg>
    </pc:docChg>
  </pc:docChgLst>
  <pc:docChgLst>
    <pc:chgData name="ÚRSULA PALOMO SOTO" userId="S::ursula.palsot@educa.jcyl.es::f371e11b-4055-4f8d-ab8a-c5e8e3391bee" providerId="AD" clId="Web-{6B8CF898-B63E-A3F9-AB29-C6A09B2D1500}"/>
    <pc:docChg chg="modSld">
      <pc:chgData name="ÚRSULA PALOMO SOTO" userId="S::ursula.palsot@educa.jcyl.es::f371e11b-4055-4f8d-ab8a-c5e8e3391bee" providerId="AD" clId="Web-{6B8CF898-B63E-A3F9-AB29-C6A09B2D1500}" dt="2023-09-28T15:02:26.185" v="268"/>
      <pc:docMkLst>
        <pc:docMk/>
      </pc:docMkLst>
      <pc:sldChg chg="modSp modTransition">
        <pc:chgData name="ÚRSULA PALOMO SOTO" userId="S::ursula.palsot@educa.jcyl.es::f371e11b-4055-4f8d-ab8a-c5e8e3391bee" providerId="AD" clId="Web-{6B8CF898-B63E-A3F9-AB29-C6A09B2D1500}" dt="2023-09-28T15:01:49.778" v="266"/>
        <pc:sldMkLst>
          <pc:docMk/>
          <pc:sldMk cId="2406273178" sldId="256"/>
        </pc:sldMkLst>
        <pc:spChg chg="mod">
          <ac:chgData name="ÚRSULA PALOMO SOTO" userId="S::ursula.palsot@educa.jcyl.es::f371e11b-4055-4f8d-ab8a-c5e8e3391bee" providerId="AD" clId="Web-{6B8CF898-B63E-A3F9-AB29-C6A09B2D1500}" dt="2023-09-28T15:00:27.072" v="263" actId="20577"/>
          <ac:spMkLst>
            <pc:docMk/>
            <pc:sldMk cId="2406273178" sldId="256"/>
            <ac:spMk id="2" creationId="{00000000-0000-0000-0000-000000000000}"/>
          </ac:spMkLst>
        </pc:spChg>
      </pc:sldChg>
      <pc:sldChg chg="addSp delSp modSp mod modTransition setBg">
        <pc:chgData name="ÚRSULA PALOMO SOTO" userId="S::ursula.palsot@educa.jcyl.es::f371e11b-4055-4f8d-ab8a-c5e8e3391bee" providerId="AD" clId="Web-{6B8CF898-B63E-A3F9-AB29-C6A09B2D1500}" dt="2023-09-28T15:02:26.185" v="268"/>
        <pc:sldMkLst>
          <pc:docMk/>
          <pc:sldMk cId="6279959" sldId="257"/>
        </pc:sldMkLst>
        <pc:spChg chg="del mod">
          <ac:chgData name="ÚRSULA PALOMO SOTO" userId="S::ursula.palsot@educa.jcyl.es::f371e11b-4055-4f8d-ab8a-c5e8e3391bee" providerId="AD" clId="Web-{6B8CF898-B63E-A3F9-AB29-C6A09B2D1500}" dt="2023-09-28T14:50:57.112" v="16"/>
          <ac:spMkLst>
            <pc:docMk/>
            <pc:sldMk cId="6279959" sldId="257"/>
            <ac:spMk id="2" creationId="{8DFD6999-148F-5F39-61F5-DEAD59A8ADFE}"/>
          </ac:spMkLst>
        </pc:spChg>
        <pc:spChg chg="add del mod">
          <ac:chgData name="ÚRSULA PALOMO SOTO" userId="S::ursula.palsot@educa.jcyl.es::f371e11b-4055-4f8d-ab8a-c5e8e3391bee" providerId="AD" clId="Web-{6B8CF898-B63E-A3F9-AB29-C6A09B2D1500}" dt="2023-09-28T14:51:45.770" v="18"/>
          <ac:spMkLst>
            <pc:docMk/>
            <pc:sldMk cId="6279959" sldId="257"/>
            <ac:spMk id="5" creationId="{5FBF6C50-F5AB-8A92-3DB8-1FECF1E02ED3}"/>
          </ac:spMkLst>
        </pc:spChg>
        <pc:spChg chg="add del">
          <ac:chgData name="ÚRSULA PALOMO SOTO" userId="S::ursula.palsot@educa.jcyl.es::f371e11b-4055-4f8d-ab8a-c5e8e3391bee" providerId="AD" clId="Web-{6B8CF898-B63E-A3F9-AB29-C6A09B2D1500}" dt="2023-09-28T14:52:19.631" v="20"/>
          <ac:spMkLst>
            <pc:docMk/>
            <pc:sldMk cId="6279959" sldId="257"/>
            <ac:spMk id="10" creationId="{563D79FD-1A76-467F-9FD1-C9A6CF9F3334}"/>
          </ac:spMkLst>
        </pc:spChg>
        <pc:spChg chg="add del">
          <ac:chgData name="ÚRSULA PALOMO SOTO" userId="S::ursula.palsot@educa.jcyl.es::f371e11b-4055-4f8d-ab8a-c5e8e3391bee" providerId="AD" clId="Web-{6B8CF898-B63E-A3F9-AB29-C6A09B2D1500}" dt="2023-09-28T14:52:19.631" v="20"/>
          <ac:spMkLst>
            <pc:docMk/>
            <pc:sldMk cId="6279959" sldId="257"/>
            <ac:spMk id="13" creationId="{04812C46-200A-4DEB-A05E-3ED6C68C2387}"/>
          </ac:spMkLst>
        </pc:spChg>
        <pc:spChg chg="add del">
          <ac:chgData name="ÚRSULA PALOMO SOTO" userId="S::ursula.palsot@educa.jcyl.es::f371e11b-4055-4f8d-ab8a-c5e8e3391bee" providerId="AD" clId="Web-{6B8CF898-B63E-A3F9-AB29-C6A09B2D1500}" dt="2023-09-28T14:52:19.631" v="20"/>
          <ac:spMkLst>
            <pc:docMk/>
            <pc:sldMk cId="6279959" sldId="257"/>
            <ac:spMk id="15" creationId="{D1EA859B-E555-4109-94F3-6700E046E008}"/>
          </ac:spMkLst>
        </pc:spChg>
        <pc:spChg chg="add mod">
          <ac:chgData name="ÚRSULA PALOMO SOTO" userId="S::ursula.palsot@educa.jcyl.es::f371e11b-4055-4f8d-ab8a-c5e8e3391bee" providerId="AD" clId="Web-{6B8CF898-B63E-A3F9-AB29-C6A09B2D1500}" dt="2023-09-28T14:59:07.069" v="256" actId="20577"/>
          <ac:spMkLst>
            <pc:docMk/>
            <pc:sldMk cId="6279959" sldId="257"/>
            <ac:spMk id="17" creationId="{86AEFF9D-7D44-9780-13BB-7D459DA19AC0}"/>
          </ac:spMkLst>
        </pc:spChg>
        <pc:picChg chg="del">
          <ac:chgData name="ÚRSULA PALOMO SOTO" userId="S::ursula.palsot@educa.jcyl.es::f371e11b-4055-4f8d-ab8a-c5e8e3391bee" providerId="AD" clId="Web-{6B8CF898-B63E-A3F9-AB29-C6A09B2D1500}" dt="2023-09-28T14:51:16.519" v="17"/>
          <ac:picMkLst>
            <pc:docMk/>
            <pc:sldMk cId="6279959" sldId="257"/>
            <ac:picMk id="4" creationId="{37A445E7-22FE-9D63-769D-E57375FA0CC2}"/>
          </ac:picMkLst>
        </pc:picChg>
        <pc:picChg chg="add mod ord">
          <ac:chgData name="ÚRSULA PALOMO SOTO" userId="S::ursula.palsot@educa.jcyl.es::f371e11b-4055-4f8d-ab8a-c5e8e3391bee" providerId="AD" clId="Web-{6B8CF898-B63E-A3F9-AB29-C6A09B2D1500}" dt="2023-09-28T14:52:19.631" v="21"/>
          <ac:picMkLst>
            <pc:docMk/>
            <pc:sldMk cId="6279959" sldId="257"/>
            <ac:picMk id="6" creationId="{E2536727-D4F3-155C-14CA-D4A628DB5E17}"/>
          </ac:picMkLst>
        </pc:picChg>
      </pc:sldChg>
    </pc:docChg>
  </pc:docChgLst>
  <pc:docChgLst>
    <pc:chgData name="ÚRSULA PALOMO SOTO" userId="S::ursula.palsot@educa.jcyl.es::f371e11b-4055-4f8d-ab8a-c5e8e3391bee" providerId="AD" clId="Web-{F4C4EFF1-BB3C-6CB3-47C5-25BF7180ABB3}"/>
    <pc:docChg chg="modSld">
      <pc:chgData name="ÚRSULA PALOMO SOTO" userId="S::ursula.palsot@educa.jcyl.es::f371e11b-4055-4f8d-ab8a-c5e8e3391bee" providerId="AD" clId="Web-{F4C4EFF1-BB3C-6CB3-47C5-25BF7180ABB3}" dt="2023-11-09T12:48:48.442" v="8"/>
      <pc:docMkLst>
        <pc:docMk/>
      </pc:docMkLst>
      <pc:sldChg chg="modTransition">
        <pc:chgData name="ÚRSULA PALOMO SOTO" userId="S::ursula.palsot@educa.jcyl.es::f371e11b-4055-4f8d-ab8a-c5e8e3391bee" providerId="AD" clId="Web-{F4C4EFF1-BB3C-6CB3-47C5-25BF7180ABB3}" dt="2023-11-09T12:48:29.129" v="5"/>
        <pc:sldMkLst>
          <pc:docMk/>
          <pc:sldMk cId="2406273178" sldId="256"/>
        </pc:sldMkLst>
      </pc:sldChg>
      <pc:sldChg chg="modSp">
        <pc:chgData name="ÚRSULA PALOMO SOTO" userId="S::ursula.palsot@educa.jcyl.es::f371e11b-4055-4f8d-ab8a-c5e8e3391bee" providerId="AD" clId="Web-{F4C4EFF1-BB3C-6CB3-47C5-25BF7180ABB3}" dt="2023-11-09T12:45:20.481" v="4" actId="20577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F4C4EFF1-BB3C-6CB3-47C5-25BF7180ABB3}" dt="2023-11-09T12:45:20.481" v="4" actId="20577"/>
          <ac:spMkLst>
            <pc:docMk/>
            <pc:sldMk cId="6279959" sldId="257"/>
            <ac:spMk id="17" creationId="{86AEFF9D-7D44-9780-13BB-7D459DA19AC0}"/>
          </ac:spMkLst>
        </pc:spChg>
      </pc:sldChg>
      <pc:sldChg chg="modTransition">
        <pc:chgData name="ÚRSULA PALOMO SOTO" userId="S::ursula.palsot@educa.jcyl.es::f371e11b-4055-4f8d-ab8a-c5e8e3391bee" providerId="AD" clId="Web-{F4C4EFF1-BB3C-6CB3-47C5-25BF7180ABB3}" dt="2023-11-09T12:48:33.082" v="6"/>
        <pc:sldMkLst>
          <pc:docMk/>
          <pc:sldMk cId="479891833" sldId="263"/>
        </pc:sldMkLst>
      </pc:sldChg>
      <pc:sldChg chg="modTransition">
        <pc:chgData name="ÚRSULA PALOMO SOTO" userId="S::ursula.palsot@educa.jcyl.es::f371e11b-4055-4f8d-ab8a-c5e8e3391bee" providerId="AD" clId="Web-{F4C4EFF1-BB3C-6CB3-47C5-25BF7180ABB3}" dt="2023-11-09T12:48:35.942" v="7"/>
        <pc:sldMkLst>
          <pc:docMk/>
          <pc:sldMk cId="2395332601" sldId="264"/>
        </pc:sldMkLst>
      </pc:sldChg>
      <pc:sldChg chg="modTransition">
        <pc:chgData name="ÚRSULA PALOMO SOTO" userId="S::ursula.palsot@educa.jcyl.es::f371e11b-4055-4f8d-ab8a-c5e8e3391bee" providerId="AD" clId="Web-{F4C4EFF1-BB3C-6CB3-47C5-25BF7180ABB3}" dt="2023-11-09T12:48:48.442" v="8"/>
        <pc:sldMkLst>
          <pc:docMk/>
          <pc:sldMk cId="3261909548" sldId="265"/>
        </pc:sldMkLst>
      </pc:sldChg>
    </pc:docChg>
  </pc:docChgLst>
  <pc:docChgLst>
    <pc:chgData name="ÚRSULA PALOMO SOTO" userId="S::ursula.palsot@educa.jcyl.es::f371e11b-4055-4f8d-ab8a-c5e8e3391bee" providerId="AD" clId="Web-{06760C99-20B0-07D2-F933-0808D76CBA60}"/>
    <pc:docChg chg="modSld sldOrd">
      <pc:chgData name="ÚRSULA PALOMO SOTO" userId="S::ursula.palsot@educa.jcyl.es::f371e11b-4055-4f8d-ab8a-c5e8e3391bee" providerId="AD" clId="Web-{06760C99-20B0-07D2-F933-0808D76CBA60}" dt="2023-10-19T11:49:57.846" v="256" actId="20577"/>
      <pc:docMkLst>
        <pc:docMk/>
      </pc:docMkLst>
      <pc:sldChg chg="modSp">
        <pc:chgData name="ÚRSULA PALOMO SOTO" userId="S::ursula.palsot@educa.jcyl.es::f371e11b-4055-4f8d-ab8a-c5e8e3391bee" providerId="AD" clId="Web-{06760C99-20B0-07D2-F933-0808D76CBA60}" dt="2023-10-19T11:37:50.985" v="4" actId="1076"/>
        <pc:sldMkLst>
          <pc:docMk/>
          <pc:sldMk cId="2406273178" sldId="256"/>
        </pc:sldMkLst>
        <pc:picChg chg="mod">
          <ac:chgData name="ÚRSULA PALOMO SOTO" userId="S::ursula.palsot@educa.jcyl.es::f371e11b-4055-4f8d-ab8a-c5e8e3391bee" providerId="AD" clId="Web-{06760C99-20B0-07D2-F933-0808D76CBA60}" dt="2023-10-19T11:37:50.985" v="4" actId="1076"/>
          <ac:picMkLst>
            <pc:docMk/>
            <pc:sldMk cId="2406273178" sldId="256"/>
            <ac:picMk id="16" creationId="{5E8EDC35-E831-2684-E6BD-3EAA289D9B17}"/>
          </ac:picMkLst>
        </pc:picChg>
      </pc:sldChg>
      <pc:sldChg chg="modSp ord">
        <pc:chgData name="ÚRSULA PALOMO SOTO" userId="S::ursula.palsot@educa.jcyl.es::f371e11b-4055-4f8d-ab8a-c5e8e3391bee" providerId="AD" clId="Web-{06760C99-20B0-07D2-F933-0808D76CBA60}" dt="2023-10-19T11:49:57.846" v="256" actId="20577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06760C99-20B0-07D2-F933-0808D76CBA60}" dt="2023-10-19T11:49:57.846" v="256" actId="20577"/>
          <ac:spMkLst>
            <pc:docMk/>
            <pc:sldMk cId="6279959" sldId="257"/>
            <ac:spMk id="17" creationId="{86AEFF9D-7D44-9780-13BB-7D459DA19AC0}"/>
          </ac:spMkLst>
        </pc:spChg>
      </pc:sldChg>
      <pc:sldChg chg="ord">
        <pc:chgData name="ÚRSULA PALOMO SOTO" userId="S::ursula.palsot@educa.jcyl.es::f371e11b-4055-4f8d-ab8a-c5e8e3391bee" providerId="AD" clId="Web-{06760C99-20B0-07D2-F933-0808D76CBA60}" dt="2023-10-19T11:37:16.297" v="3"/>
        <pc:sldMkLst>
          <pc:docMk/>
          <pc:sldMk cId="1948068396" sldId="262"/>
        </pc:sldMkLst>
      </pc:sldChg>
      <pc:sldChg chg="ord">
        <pc:chgData name="ÚRSULA PALOMO SOTO" userId="S::ursula.palsot@educa.jcyl.es::f371e11b-4055-4f8d-ab8a-c5e8e3391bee" providerId="AD" clId="Web-{06760C99-20B0-07D2-F933-0808D76CBA60}" dt="2023-10-19T11:36:58.312" v="2"/>
        <pc:sldMkLst>
          <pc:docMk/>
          <pc:sldMk cId="479891833" sldId="263"/>
        </pc:sldMkLst>
      </pc:sldChg>
    </pc:docChg>
  </pc:docChgLst>
  <pc:docChgLst>
    <pc:chgData name="ÚRSULA PALOMO SOTO" userId="S::ursula.palsot@educa.jcyl.es::f371e11b-4055-4f8d-ab8a-c5e8e3391bee" providerId="AD" clId="Web-{2322569D-8763-A7D2-BEC9-9F5C784E1BCA}"/>
    <pc:docChg chg="modSld">
      <pc:chgData name="ÚRSULA PALOMO SOTO" userId="S::ursula.palsot@educa.jcyl.es::f371e11b-4055-4f8d-ab8a-c5e8e3391bee" providerId="AD" clId="Web-{2322569D-8763-A7D2-BEC9-9F5C784E1BCA}" dt="2023-10-17T09:35:12.248" v="12"/>
      <pc:docMkLst>
        <pc:docMk/>
      </pc:docMkLst>
      <pc:sldChg chg="addSp delSp modSp modMedia addAnim delAnim">
        <pc:chgData name="ÚRSULA PALOMO SOTO" userId="S::ursula.palsot@educa.jcyl.es::f371e11b-4055-4f8d-ab8a-c5e8e3391bee" providerId="AD" clId="Web-{2322569D-8763-A7D2-BEC9-9F5C784E1BCA}" dt="2023-10-17T09:35:12.248" v="12"/>
        <pc:sldMkLst>
          <pc:docMk/>
          <pc:sldMk cId="2406273178" sldId="256"/>
        </pc:sldMkLst>
        <pc:picChg chg="add del mod">
          <ac:chgData name="ÚRSULA PALOMO SOTO" userId="S::ursula.palsot@educa.jcyl.es::f371e11b-4055-4f8d-ab8a-c5e8e3391bee" providerId="AD" clId="Web-{2322569D-8763-A7D2-BEC9-9F5C784E1BCA}" dt="2023-10-17T09:35:12.248" v="12"/>
          <ac:picMkLst>
            <pc:docMk/>
            <pc:sldMk cId="2406273178" sldId="256"/>
            <ac:picMk id="4" creationId="{C03252F6-2642-73B0-D0A8-158846FEC4F0}"/>
          </ac:picMkLst>
        </pc:picChg>
      </pc:sldChg>
      <pc:sldChg chg="modSp">
        <pc:chgData name="ÚRSULA PALOMO SOTO" userId="S::ursula.palsot@educa.jcyl.es::f371e11b-4055-4f8d-ab8a-c5e8e3391bee" providerId="AD" clId="Web-{2322569D-8763-A7D2-BEC9-9F5C784E1BCA}" dt="2023-10-17T09:28:10.361" v="2" actId="20577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2322569D-8763-A7D2-BEC9-9F5C784E1BCA}" dt="2023-10-17T09:28:10.361" v="2" actId="20577"/>
          <ac:spMkLst>
            <pc:docMk/>
            <pc:sldMk cId="6279959" sldId="257"/>
            <ac:spMk id="17" creationId="{86AEFF9D-7D44-9780-13BB-7D459DA19AC0}"/>
          </ac:spMkLst>
        </pc:spChg>
      </pc:sldChg>
      <pc:sldChg chg="modSp">
        <pc:chgData name="ÚRSULA PALOMO SOTO" userId="S::ursula.palsot@educa.jcyl.es::f371e11b-4055-4f8d-ab8a-c5e8e3391bee" providerId="AD" clId="Web-{2322569D-8763-A7D2-BEC9-9F5C784E1BCA}" dt="2023-10-17T09:28:00.705" v="1" actId="20577"/>
        <pc:sldMkLst>
          <pc:docMk/>
          <pc:sldMk cId="1948068396" sldId="262"/>
        </pc:sldMkLst>
        <pc:spChg chg="mod">
          <ac:chgData name="ÚRSULA PALOMO SOTO" userId="S::ursula.palsot@educa.jcyl.es::f371e11b-4055-4f8d-ab8a-c5e8e3391bee" providerId="AD" clId="Web-{2322569D-8763-A7D2-BEC9-9F5C784E1BCA}" dt="2023-10-17T09:28:00.705" v="1" actId="20577"/>
          <ac:spMkLst>
            <pc:docMk/>
            <pc:sldMk cId="1948068396" sldId="262"/>
            <ac:spMk id="3" creationId="{6186AC9E-A30B-0CB1-BF50-CBBF58966192}"/>
          </ac:spMkLst>
        </pc:spChg>
      </pc:sldChg>
    </pc:docChg>
  </pc:docChgLst>
  <pc:docChgLst>
    <pc:chgData name="ÚRSULA PALOMO SOTO" userId="S::ursula.palsot@educa.jcyl.es::f371e11b-4055-4f8d-ab8a-c5e8e3391bee" providerId="AD" clId="Web-{C618C021-D3E8-4259-BB15-D32A07ADF7DE}"/>
    <pc:docChg chg="addSld modSld addMainMaster delMainMaster">
      <pc:chgData name="ÚRSULA PALOMO SOTO" userId="S::ursula.palsot@educa.jcyl.es::f371e11b-4055-4f8d-ab8a-c5e8e3391bee" providerId="AD" clId="Web-{C618C021-D3E8-4259-BB15-D32A07ADF7DE}" dt="2023-09-28T14:46:49.051" v="161"/>
      <pc:docMkLst>
        <pc:docMk/>
      </pc:docMkLst>
      <pc:sldChg chg="addSp delSp modSp mod setBg modClrScheme addAnim delDesignElem chgLayout">
        <pc:chgData name="ÚRSULA PALOMO SOTO" userId="S::ursula.palsot@educa.jcyl.es::f371e11b-4055-4f8d-ab8a-c5e8e3391bee" providerId="AD" clId="Web-{C618C021-D3E8-4259-BB15-D32A07ADF7DE}" dt="2023-09-28T14:43:14.120" v="137"/>
        <pc:sldMkLst>
          <pc:docMk/>
          <pc:sldMk cId="2406273178" sldId="256"/>
        </pc:sldMkLst>
        <pc:spChg chg="mod ord">
          <ac:chgData name="ÚRSULA PALOMO SOTO" userId="S::ursula.palsot@educa.jcyl.es::f371e11b-4055-4f8d-ab8a-c5e8e3391bee" providerId="AD" clId="Web-{C618C021-D3E8-4259-BB15-D32A07ADF7DE}" dt="2023-09-28T14:43:14.120" v="137"/>
          <ac:spMkLst>
            <pc:docMk/>
            <pc:sldMk cId="2406273178" sldId="256"/>
            <ac:spMk id="2" creationId="{00000000-0000-0000-0000-000000000000}"/>
          </ac:spMkLst>
        </pc:spChg>
        <pc:spChg chg="mod ord">
          <ac:chgData name="ÚRSULA PALOMO SOTO" userId="S::ursula.palsot@educa.jcyl.es::f371e11b-4055-4f8d-ab8a-c5e8e3391bee" providerId="AD" clId="Web-{C618C021-D3E8-4259-BB15-D32A07ADF7DE}" dt="2023-09-28T14:43:14.120" v="137"/>
          <ac:spMkLst>
            <pc:docMk/>
            <pc:sldMk cId="2406273178" sldId="256"/>
            <ac:spMk id="3" creationId="{00000000-0000-0000-0000-000000000000}"/>
          </ac:spMkLst>
        </pc:spChg>
        <pc:spChg chg="add del">
          <ac:chgData name="ÚRSULA PALOMO SOTO" userId="S::ursula.palsot@educa.jcyl.es::f371e11b-4055-4f8d-ab8a-c5e8e3391bee" providerId="AD" clId="Web-{C618C021-D3E8-4259-BB15-D32A07ADF7DE}" dt="2023-09-28T14:28:44.582" v="58"/>
          <ac:spMkLst>
            <pc:docMk/>
            <pc:sldMk cId="2406273178" sldId="256"/>
            <ac:spMk id="9" creationId="{8930EBA3-4D2E-42E8-B828-834555328D85}"/>
          </ac:spMkLst>
        </pc:spChg>
        <pc:spChg chg="add del">
          <ac:chgData name="ÚRSULA PALOMO SOTO" userId="S::ursula.palsot@educa.jcyl.es::f371e11b-4055-4f8d-ab8a-c5e8e3391bee" providerId="AD" clId="Web-{C618C021-D3E8-4259-BB15-D32A07ADF7DE}" dt="2023-09-28T14:28:44.582" v="58"/>
          <ac:spMkLst>
            <pc:docMk/>
            <pc:sldMk cId="2406273178" sldId="256"/>
            <ac:spMk id="11" creationId="{E58B2195-5055-402F-A3E7-53FF0E4980C3}"/>
          </ac:spMkLst>
        </pc:spChg>
        <pc:spChg chg="add del">
          <ac:chgData name="ÚRSULA PALOMO SOTO" userId="S::ursula.palsot@educa.jcyl.es::f371e11b-4055-4f8d-ab8a-c5e8e3391bee" providerId="AD" clId="Web-{C618C021-D3E8-4259-BB15-D32A07ADF7DE}" dt="2023-09-28T14:28:44.582" v="58"/>
          <ac:spMkLst>
            <pc:docMk/>
            <pc:sldMk cId="2406273178" sldId="256"/>
            <ac:spMk id="13" creationId="{528AA953-F4F9-4DC5-97C7-491F4AF937DC}"/>
          </ac:spMkLst>
        </pc:spChg>
        <pc:spChg chg="add del">
          <ac:chgData name="ÚRSULA PALOMO SOTO" userId="S::ursula.palsot@educa.jcyl.es::f371e11b-4055-4f8d-ab8a-c5e8e3391bee" providerId="AD" clId="Web-{C618C021-D3E8-4259-BB15-D32A07ADF7DE}" dt="2023-09-28T14:43:02.385" v="135"/>
          <ac:spMkLst>
            <pc:docMk/>
            <pc:sldMk cId="2406273178" sldId="256"/>
            <ac:spMk id="15" creationId="{FF4F1B1F-38C9-4BA3-8793-E2B6FC978C0A}"/>
          </ac:spMkLst>
        </pc:spChg>
        <pc:picChg chg="add del">
          <ac:chgData name="ÚRSULA PALOMO SOTO" userId="S::ursula.palsot@educa.jcyl.es::f371e11b-4055-4f8d-ab8a-c5e8e3391bee" providerId="AD" clId="Web-{C618C021-D3E8-4259-BB15-D32A07ADF7DE}" dt="2023-09-28T14:28:44.582" v="58"/>
          <ac:picMkLst>
            <pc:docMk/>
            <pc:sldMk cId="2406273178" sldId="256"/>
            <ac:picMk id="4" creationId="{6A6FA7B3-4371-BC0F-DF0C-3F52152B4E28}"/>
          </ac:picMkLst>
        </pc:picChg>
        <pc:picChg chg="add">
          <ac:chgData name="ÚRSULA PALOMO SOTO" userId="S::ursula.palsot@educa.jcyl.es::f371e11b-4055-4f8d-ab8a-c5e8e3391bee" providerId="AD" clId="Web-{C618C021-D3E8-4259-BB15-D32A07ADF7DE}" dt="2023-09-28T14:28:44.660" v="59"/>
          <ac:picMkLst>
            <pc:docMk/>
            <pc:sldMk cId="2406273178" sldId="256"/>
            <ac:picMk id="16" creationId="{5E8EDC35-E831-2684-E6BD-3EAA289D9B17}"/>
          </ac:picMkLst>
        </pc:picChg>
        <pc:cxnChg chg="add del">
          <ac:chgData name="ÚRSULA PALOMO SOTO" userId="S::ursula.palsot@educa.jcyl.es::f371e11b-4055-4f8d-ab8a-c5e8e3391bee" providerId="AD" clId="Web-{C618C021-D3E8-4259-BB15-D32A07ADF7DE}" dt="2023-09-28T14:43:02.385" v="135"/>
          <ac:cxnSpMkLst>
            <pc:docMk/>
            <pc:sldMk cId="2406273178" sldId="256"/>
            <ac:cxnSpMk id="17" creationId="{6B5C80BC-C547-4FD8-9B68-6A9207F08580}"/>
          </ac:cxnSpMkLst>
        </pc:cxnChg>
      </pc:sldChg>
      <pc:sldChg chg="addSp delSp modSp new mod modClrScheme modShow chgLayout">
        <pc:chgData name="ÚRSULA PALOMO SOTO" userId="S::ursula.palsot@educa.jcyl.es::f371e11b-4055-4f8d-ab8a-c5e8e3391bee" providerId="AD" clId="Web-{C618C021-D3E8-4259-BB15-D32A07ADF7DE}" dt="2023-09-28T14:46:49.051" v="161"/>
        <pc:sldMkLst>
          <pc:docMk/>
          <pc:sldMk cId="6279959" sldId="257"/>
        </pc:sldMkLst>
        <pc:spChg chg="mod ord">
          <ac:chgData name="ÚRSULA PALOMO SOTO" userId="S::ursula.palsot@educa.jcyl.es::f371e11b-4055-4f8d-ab8a-c5e8e3391bee" providerId="AD" clId="Web-{C618C021-D3E8-4259-BB15-D32A07ADF7DE}" dt="2023-09-28T14:46:49.051" v="161"/>
          <ac:spMkLst>
            <pc:docMk/>
            <pc:sldMk cId="6279959" sldId="257"/>
            <ac:spMk id="2" creationId="{8DFD6999-148F-5F39-61F5-DEAD59A8ADFE}"/>
          </ac:spMkLst>
        </pc:spChg>
        <pc:spChg chg="del">
          <ac:chgData name="ÚRSULA PALOMO SOTO" userId="S::ursula.palsot@educa.jcyl.es::f371e11b-4055-4f8d-ab8a-c5e8e3391bee" providerId="AD" clId="Web-{C618C021-D3E8-4259-BB15-D32A07ADF7DE}" dt="2023-09-28T14:40:40.348" v="127"/>
          <ac:spMkLst>
            <pc:docMk/>
            <pc:sldMk cId="6279959" sldId="257"/>
            <ac:spMk id="3" creationId="{B2EBEFC1-A3E6-EE90-269E-2A98341086CE}"/>
          </ac:spMkLst>
        </pc:spChg>
        <pc:picChg chg="add mod ord">
          <ac:chgData name="ÚRSULA PALOMO SOTO" userId="S::ursula.palsot@educa.jcyl.es::f371e11b-4055-4f8d-ab8a-c5e8e3391bee" providerId="AD" clId="Web-{C618C021-D3E8-4259-BB15-D32A07ADF7DE}" dt="2023-09-28T14:43:14.120" v="137"/>
          <ac:picMkLst>
            <pc:docMk/>
            <pc:sldMk cId="6279959" sldId="257"/>
            <ac:picMk id="4" creationId="{37A445E7-22FE-9D63-769D-E57375FA0CC2}"/>
          </ac:picMkLst>
        </pc:picChg>
      </pc:sldChg>
      <pc:sldMasterChg chg="add del addSldLayout delSldLayout">
        <pc:chgData name="ÚRSULA PALOMO SOTO" userId="S::ursula.palsot@educa.jcyl.es::f371e11b-4055-4f8d-ab8a-c5e8e3391bee" providerId="AD" clId="Web-{C618C021-D3E8-4259-BB15-D32A07ADF7DE}" dt="2023-09-28T14:28:44.660" v="59"/>
        <pc:sldMasterMkLst>
          <pc:docMk/>
          <pc:sldMasterMk cId="2933118997" sldId="2147483648"/>
        </pc:sldMasterMkLst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2288191458" sldId="2147483649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3398174421" sldId="2147483650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2339700568" sldId="2147483651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979029867" sldId="2147483652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1752394269" sldId="2147483653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3630658609" sldId="2147483654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3682375612" sldId="2147483655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1360449816" sldId="2147483656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383603595" sldId="2147483657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541863252" sldId="2147483658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660" v="59"/>
          <pc:sldLayoutMkLst>
            <pc:docMk/>
            <pc:sldMasterMk cId="2933118997" sldId="2147483648"/>
            <pc:sldLayoutMk cId="2215096201" sldId="2147483659"/>
          </pc:sldLayoutMkLst>
        </pc:sldLayoutChg>
      </pc:sldMasterChg>
      <pc:sldMasterChg chg="add del addSldLayout delSldLayout">
        <pc:chgData name="ÚRSULA PALOMO SOTO" userId="S::ursula.palsot@educa.jcyl.es::f371e11b-4055-4f8d-ab8a-c5e8e3391bee" providerId="AD" clId="Web-{C618C021-D3E8-4259-BB15-D32A07ADF7DE}" dt="2023-09-28T14:28:44.582" v="58"/>
        <pc:sldMasterMkLst>
          <pc:docMk/>
          <pc:sldMasterMk cId="1498367108" sldId="2147483673"/>
        </pc:sldMasterMkLst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2642884804" sldId="2147483662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2800592098" sldId="2147483663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290453133" sldId="2147483664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3262267283" sldId="2147483665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600292827" sldId="2147483666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395852984" sldId="2147483667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1181309737" sldId="2147483668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4058107212" sldId="2147483669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3509793076" sldId="2147483670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1059617341" sldId="2147483671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28:44.582" v="58"/>
          <pc:sldLayoutMkLst>
            <pc:docMk/>
            <pc:sldMasterMk cId="1498367108" sldId="2147483673"/>
            <pc:sldLayoutMk cId="1916483116" sldId="2147483672"/>
          </pc:sldLayoutMkLst>
        </pc:sldLayoutChg>
      </pc:sldMasterChg>
      <pc:sldMasterChg chg="add del addSldLayout delSldLayout">
        <pc:chgData name="ÚRSULA PALOMO SOTO" userId="S::ursula.palsot@educa.jcyl.es::f371e11b-4055-4f8d-ab8a-c5e8e3391bee" providerId="AD" clId="Web-{C618C021-D3E8-4259-BB15-D32A07ADF7DE}" dt="2023-09-28T14:43:02.385" v="135"/>
        <pc:sldMasterMkLst>
          <pc:docMk/>
          <pc:sldMasterMk cId="4171812260" sldId="2147483686"/>
        </pc:sldMasterMkLst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4138067776" sldId="2147483675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3071875421" sldId="2147483676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1738561468" sldId="2147483677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1518497375" sldId="2147483678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454133929" sldId="2147483679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14080647" sldId="2147483680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985585308" sldId="2147483681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809342944" sldId="2147483682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388270532" sldId="2147483683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2852449348" sldId="2147483684"/>
          </pc:sldLayoutMkLst>
        </pc:sldLayoutChg>
        <pc:sldLayoutChg chg="add del">
          <pc:chgData name="ÚRSULA PALOMO SOTO" userId="S::ursula.palsot@educa.jcyl.es::f371e11b-4055-4f8d-ab8a-c5e8e3391bee" providerId="AD" clId="Web-{C618C021-D3E8-4259-BB15-D32A07ADF7DE}" dt="2023-09-28T14:43:02.385" v="135"/>
          <pc:sldLayoutMkLst>
            <pc:docMk/>
            <pc:sldMasterMk cId="4171812260" sldId="2147483686"/>
            <pc:sldLayoutMk cId="980690253" sldId="2147483685"/>
          </pc:sldLayoutMkLst>
        </pc:sldLayoutChg>
      </pc:sldMasterChg>
      <pc:sldMasterChg chg="add del addSldLayout delSldLayout modSldLayout">
        <pc:chgData name="ÚRSULA PALOMO SOTO" userId="S::ursula.palsot@educa.jcyl.es::f371e11b-4055-4f8d-ab8a-c5e8e3391bee" providerId="AD" clId="Web-{C618C021-D3E8-4259-BB15-D32A07ADF7DE}" dt="2023-09-28T14:43:07.589" v="136"/>
        <pc:sldMasterMkLst>
          <pc:docMk/>
          <pc:sldMasterMk cId="1723331944" sldId="2147483687"/>
        </pc:sldMasterMkLst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3701811893" sldId="2147483688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961874347" sldId="2147483689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1705223012" sldId="2147483690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2056686262" sldId="2147483691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1532158763" sldId="2147483692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2073836555" sldId="2147483693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3593412779" sldId="2147483694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3159167581" sldId="2147483695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439262986" sldId="2147483696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666651852" sldId="2147483697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379187619" sldId="2147483698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1998172" sldId="2147483699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3505941993" sldId="2147483700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620363497" sldId="2147483701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139243996" sldId="2147483702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4272123753" sldId="2147483703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07.589" v="136"/>
          <pc:sldLayoutMkLst>
            <pc:docMk/>
            <pc:sldMasterMk cId="1723331944" sldId="2147483687"/>
            <pc:sldLayoutMk cId="1471893331" sldId="2147483704"/>
          </pc:sldLayoutMkLst>
        </pc:sldLayoutChg>
      </pc:sldMasterChg>
      <pc:sldMasterChg chg="add del addSldLayout delSldLayout modSldLayout">
        <pc:chgData name="ÚRSULA PALOMO SOTO" userId="S::ursula.palsot@educa.jcyl.es::f371e11b-4055-4f8d-ab8a-c5e8e3391bee" providerId="AD" clId="Web-{C618C021-D3E8-4259-BB15-D32A07ADF7DE}" dt="2023-09-28T14:43:14.120" v="137"/>
        <pc:sldMasterMkLst>
          <pc:docMk/>
          <pc:sldMasterMk cId="733913645" sldId="2147483705"/>
        </pc:sldMasterMkLst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1147785554" sldId="2147483706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3472178626" sldId="2147483707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2164805799" sldId="2147483708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1346406742" sldId="2147483709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339181057" sldId="2147483710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692902528" sldId="2147483711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3087096282" sldId="2147483712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2206126672" sldId="2147483713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4201032522" sldId="2147483714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1590155456" sldId="2147483715"/>
          </pc:sldLayoutMkLst>
        </pc:sldLayoutChg>
        <pc:sldLayoutChg chg="add del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733913645" sldId="2147483705"/>
            <pc:sldLayoutMk cId="1618915428" sldId="2147483716"/>
          </pc:sldLayoutMkLst>
        </pc:sldLayoutChg>
      </pc:sldMasterChg>
      <pc:sldMasterChg chg="add addSldLayout modSldLayout">
        <pc:chgData name="ÚRSULA PALOMO SOTO" userId="S::ursula.palsot@educa.jcyl.es::f371e11b-4055-4f8d-ab8a-c5e8e3391bee" providerId="AD" clId="Web-{C618C021-D3E8-4259-BB15-D32A07ADF7DE}" dt="2023-09-28T14:43:14.120" v="137"/>
        <pc:sldMasterMkLst>
          <pc:docMk/>
          <pc:sldMasterMk cId="2307536227" sldId="2147483717"/>
        </pc:sldMasterMkLst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3017899139" sldId="2147483718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3273589345" sldId="2147483719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2485142711" sldId="2147483720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854957806" sldId="2147483721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3393231731" sldId="2147483722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272737242" sldId="2147483723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371641969" sldId="2147483724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1410311992" sldId="2147483725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3109835112" sldId="2147483726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20951474" sldId="2147483727"/>
          </pc:sldLayoutMkLst>
        </pc:sldLayoutChg>
        <pc:sldLayoutChg chg="add mod replId">
          <pc:chgData name="ÚRSULA PALOMO SOTO" userId="S::ursula.palsot@educa.jcyl.es::f371e11b-4055-4f8d-ab8a-c5e8e3391bee" providerId="AD" clId="Web-{C618C021-D3E8-4259-BB15-D32A07ADF7DE}" dt="2023-09-28T14:43:14.120" v="137"/>
          <pc:sldLayoutMkLst>
            <pc:docMk/>
            <pc:sldMasterMk cId="2307536227" sldId="2147483717"/>
            <pc:sldLayoutMk cId="448640456" sldId="2147483728"/>
          </pc:sldLayoutMkLst>
        </pc:sldLayoutChg>
      </pc:sldMasterChg>
    </pc:docChg>
  </pc:docChgLst>
  <pc:docChgLst>
    <pc:chgData name="ÚRSULA PALOMO SOTO" userId="S::ursula.palsot@educa.jcyl.es::f371e11b-4055-4f8d-ab8a-c5e8e3391bee" providerId="AD" clId="Web-{2D6716A3-CE3F-78C9-FFFC-0C5CE24DF9B2}"/>
    <pc:docChg chg="modSld">
      <pc:chgData name="ÚRSULA PALOMO SOTO" userId="S::ursula.palsot@educa.jcyl.es::f371e11b-4055-4f8d-ab8a-c5e8e3391bee" providerId="AD" clId="Web-{2D6716A3-CE3F-78C9-FFFC-0C5CE24DF9B2}" dt="2023-10-17T09:26:21.356" v="59" actId="20577"/>
      <pc:docMkLst>
        <pc:docMk/>
      </pc:docMkLst>
      <pc:sldChg chg="modSp">
        <pc:chgData name="ÚRSULA PALOMO SOTO" userId="S::ursula.palsot@educa.jcyl.es::f371e11b-4055-4f8d-ab8a-c5e8e3391bee" providerId="AD" clId="Web-{2D6716A3-CE3F-78C9-FFFC-0C5CE24DF9B2}" dt="2023-10-17T09:26:21.356" v="59" actId="20577"/>
        <pc:sldMkLst>
          <pc:docMk/>
          <pc:sldMk cId="1948068396" sldId="262"/>
        </pc:sldMkLst>
        <pc:spChg chg="mod">
          <ac:chgData name="ÚRSULA PALOMO SOTO" userId="S::ursula.palsot@educa.jcyl.es::f371e11b-4055-4f8d-ab8a-c5e8e3391bee" providerId="AD" clId="Web-{2D6716A3-CE3F-78C9-FFFC-0C5CE24DF9B2}" dt="2023-10-17T09:26:21.356" v="59" actId="20577"/>
          <ac:spMkLst>
            <pc:docMk/>
            <pc:sldMk cId="1948068396" sldId="262"/>
            <ac:spMk id="2" creationId="{D11713E2-AB5E-0A4B-C4A2-BE436C0DC09B}"/>
          </ac:spMkLst>
        </pc:spChg>
      </pc:sldChg>
    </pc:docChg>
  </pc:docChgLst>
  <pc:docChgLst>
    <pc:chgData name="ÚRSULA PALOMO SOTO" userId="S::ursula.palsot@educa.jcyl.es::f371e11b-4055-4f8d-ab8a-c5e8e3391bee" providerId="AD" clId="Web-{D4505EC3-21DC-BEC9-2500-1BBBC0931379}"/>
    <pc:docChg chg="delSld modSld sldOrd">
      <pc:chgData name="ÚRSULA PALOMO SOTO" userId="S::ursula.palsot@educa.jcyl.es::f371e11b-4055-4f8d-ab8a-c5e8e3391bee" providerId="AD" clId="Web-{D4505EC3-21DC-BEC9-2500-1BBBC0931379}" dt="2023-10-19T13:38:49.800" v="71"/>
      <pc:docMkLst>
        <pc:docMk/>
      </pc:docMkLst>
      <pc:sldChg chg="modSp ord">
        <pc:chgData name="ÚRSULA PALOMO SOTO" userId="S::ursula.palsot@educa.jcyl.es::f371e11b-4055-4f8d-ab8a-c5e8e3391bee" providerId="AD" clId="Web-{D4505EC3-21DC-BEC9-2500-1BBBC0931379}" dt="2023-10-19T13:38:18.252" v="70" actId="20577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D4505EC3-21DC-BEC9-2500-1BBBC0931379}" dt="2023-10-19T13:38:18.252" v="70" actId="20577"/>
          <ac:spMkLst>
            <pc:docMk/>
            <pc:sldMk cId="6279959" sldId="257"/>
            <ac:spMk id="17" creationId="{86AEFF9D-7D44-9780-13BB-7D459DA19AC0}"/>
          </ac:spMkLst>
        </pc:spChg>
      </pc:sldChg>
      <pc:sldChg chg="del">
        <pc:chgData name="ÚRSULA PALOMO SOTO" userId="S::ursula.palsot@educa.jcyl.es::f371e11b-4055-4f8d-ab8a-c5e8e3391bee" providerId="AD" clId="Web-{D4505EC3-21DC-BEC9-2500-1BBBC0931379}" dt="2023-10-19T13:38:49.800" v="71"/>
        <pc:sldMkLst>
          <pc:docMk/>
          <pc:sldMk cId="1948068396" sldId="262"/>
        </pc:sldMkLst>
      </pc:sldChg>
    </pc:docChg>
  </pc:docChgLst>
  <pc:docChgLst>
    <pc:chgData name="ÚRSULA PALOMO SOTO" userId="S::ursula.palsot@educa.jcyl.es::f371e11b-4055-4f8d-ab8a-c5e8e3391bee" providerId="AD" clId="Web-{D2A2D7F4-38DE-3DF6-53C6-08246668C8B6}"/>
    <pc:docChg chg="addSld delSld modSld sldOrd">
      <pc:chgData name="ÚRSULA PALOMO SOTO" userId="S::ursula.palsot@educa.jcyl.es::f371e11b-4055-4f8d-ab8a-c5e8e3391bee" providerId="AD" clId="Web-{D2A2D7F4-38DE-3DF6-53C6-08246668C8B6}" dt="2023-10-10T10:00:33.801" v="693" actId="1076"/>
      <pc:docMkLst>
        <pc:docMk/>
      </pc:docMkLst>
      <pc:sldChg chg="modSp">
        <pc:chgData name="ÚRSULA PALOMO SOTO" userId="S::ursula.palsot@educa.jcyl.es::f371e11b-4055-4f8d-ab8a-c5e8e3391bee" providerId="AD" clId="Web-{D2A2D7F4-38DE-3DF6-53C6-08246668C8B6}" dt="2023-10-10T09:31:22.385" v="235" actId="20577"/>
        <pc:sldMkLst>
          <pc:docMk/>
          <pc:sldMk cId="2406273178" sldId="256"/>
        </pc:sldMkLst>
        <pc:spChg chg="mod">
          <ac:chgData name="ÚRSULA PALOMO SOTO" userId="S::ursula.palsot@educa.jcyl.es::f371e11b-4055-4f8d-ab8a-c5e8e3391bee" providerId="AD" clId="Web-{D2A2D7F4-38DE-3DF6-53C6-08246668C8B6}" dt="2023-10-10T09:31:22.385" v="235" actId="20577"/>
          <ac:spMkLst>
            <pc:docMk/>
            <pc:sldMk cId="2406273178" sldId="256"/>
            <ac:spMk id="2" creationId="{00000000-0000-0000-0000-000000000000}"/>
          </ac:spMkLst>
        </pc:spChg>
        <pc:spChg chg="mod">
          <ac:chgData name="ÚRSULA PALOMO SOTO" userId="S::ursula.palsot@educa.jcyl.es::f371e11b-4055-4f8d-ab8a-c5e8e3391bee" providerId="AD" clId="Web-{D2A2D7F4-38DE-3DF6-53C6-08246668C8B6}" dt="2023-10-10T09:25:43.253" v="160" actId="20577"/>
          <ac:spMkLst>
            <pc:docMk/>
            <pc:sldMk cId="2406273178" sldId="256"/>
            <ac:spMk id="3" creationId="{00000000-0000-0000-0000-000000000000}"/>
          </ac:spMkLst>
        </pc:spChg>
      </pc:sldChg>
      <pc:sldChg chg="modTransition">
        <pc:chgData name="ÚRSULA PALOMO SOTO" userId="S::ursula.palsot@educa.jcyl.es::f371e11b-4055-4f8d-ab8a-c5e8e3391bee" providerId="AD" clId="Web-{D2A2D7F4-38DE-3DF6-53C6-08246668C8B6}" dt="2023-10-10T09:40:20.547" v="338"/>
        <pc:sldMkLst>
          <pc:docMk/>
          <pc:sldMk cId="6279959" sldId="257"/>
        </pc:sldMkLst>
      </pc:sldChg>
      <pc:sldChg chg="modSp del ord">
        <pc:chgData name="ÚRSULA PALOMO SOTO" userId="S::ursula.palsot@educa.jcyl.es::f371e11b-4055-4f8d-ab8a-c5e8e3391bee" providerId="AD" clId="Web-{D2A2D7F4-38DE-3DF6-53C6-08246668C8B6}" dt="2023-10-10T09:33:35.285" v="254"/>
        <pc:sldMkLst>
          <pc:docMk/>
          <pc:sldMk cId="3733269749" sldId="259"/>
        </pc:sldMkLst>
        <pc:spChg chg="mod">
          <ac:chgData name="ÚRSULA PALOMO SOTO" userId="S::ursula.palsot@educa.jcyl.es::f371e11b-4055-4f8d-ab8a-c5e8e3391bee" providerId="AD" clId="Web-{D2A2D7F4-38DE-3DF6-53C6-08246668C8B6}" dt="2023-10-10T09:13:06.936" v="27" actId="20577"/>
          <ac:spMkLst>
            <pc:docMk/>
            <pc:sldMk cId="3733269749" sldId="259"/>
            <ac:spMk id="3" creationId="{AC4DCFBE-8964-68D3-C3EC-70E6A9E40F10}"/>
          </ac:spMkLst>
        </pc:spChg>
      </pc:sldChg>
      <pc:sldChg chg="addSp delSp modSp modTransition">
        <pc:chgData name="ÚRSULA PALOMO SOTO" userId="S::ursula.palsot@educa.jcyl.es::f371e11b-4055-4f8d-ab8a-c5e8e3391bee" providerId="AD" clId="Web-{D2A2D7F4-38DE-3DF6-53C6-08246668C8B6}" dt="2023-10-10T09:41:01.721" v="340"/>
        <pc:sldMkLst>
          <pc:docMk/>
          <pc:sldMk cId="3933491642" sldId="260"/>
        </pc:sldMkLst>
        <pc:spChg chg="mod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2" creationId="{974F1DBD-98EF-B57E-0097-4EB311CD84A7}"/>
          </ac:spMkLst>
        </pc:spChg>
        <pc:spChg chg="mod ord">
          <ac:chgData name="ÚRSULA PALOMO SOTO" userId="S::ursula.palsot@educa.jcyl.es::f371e11b-4055-4f8d-ab8a-c5e8e3391bee" providerId="AD" clId="Web-{D2A2D7F4-38DE-3DF6-53C6-08246668C8B6}" dt="2023-10-10T09:17:03.202" v="47" actId="20577"/>
          <ac:spMkLst>
            <pc:docMk/>
            <pc:sldMk cId="3933491642" sldId="260"/>
            <ac:spMk id="3" creationId="{84B79298-32EB-B652-D873-7E28E011C695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36" creationId="{CE56A029-D803-47A2-B79C-4527891BE671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38" creationId="{51D96995-5226-4718-9475-B918D16CF1EF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40" creationId="{3D7B82C1-B831-4DDE-BDF4-2C767EB4930E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42" creationId="{22EB6291-5B14-4134-B234-BE224349EF28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44" creationId="{97A57860-4E75-47A2-A2FB-36FAA8979E17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46" creationId="{FADADC7F-B4F8-4013-B67D-463D600E83A0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14.612" v="32"/>
          <ac:spMkLst>
            <pc:docMk/>
            <pc:sldMk cId="3933491642" sldId="260"/>
            <ac:spMk id="48" creationId="{3A8657D3-FF5C-4E4D-BF2D-FA413B67CF65}"/>
          </ac:spMkLst>
        </pc:spChg>
        <pc:picChg chg="mod">
          <ac:chgData name="ÚRSULA PALOMO SOTO" userId="S::ursula.palsot@educa.jcyl.es::f371e11b-4055-4f8d-ab8a-c5e8e3391bee" providerId="AD" clId="Web-{D2A2D7F4-38DE-3DF6-53C6-08246668C8B6}" dt="2023-10-10T09:14:14.612" v="33"/>
          <ac:picMkLst>
            <pc:docMk/>
            <pc:sldMk cId="3933491642" sldId="260"/>
            <ac:picMk id="5" creationId="{19876BA7-3297-17E5-AC07-9D962FF45F3D}"/>
          </ac:picMkLst>
        </pc:picChg>
        <pc:picChg chg="mod">
          <ac:chgData name="ÚRSULA PALOMO SOTO" userId="S::ursula.palsot@educa.jcyl.es::f371e11b-4055-4f8d-ab8a-c5e8e3391bee" providerId="AD" clId="Web-{D2A2D7F4-38DE-3DF6-53C6-08246668C8B6}" dt="2023-10-10T09:14:14.612" v="33"/>
          <ac:picMkLst>
            <pc:docMk/>
            <pc:sldMk cId="3933491642" sldId="260"/>
            <ac:picMk id="7" creationId="{BD359BA2-F00A-C8D4-83AB-664E98C827F8}"/>
          </ac:picMkLst>
        </pc:picChg>
        <pc:picChg chg="mod ord">
          <ac:chgData name="ÚRSULA PALOMO SOTO" userId="S::ursula.palsot@educa.jcyl.es::f371e11b-4055-4f8d-ab8a-c5e8e3391bee" providerId="AD" clId="Web-{D2A2D7F4-38DE-3DF6-53C6-08246668C8B6}" dt="2023-10-10T09:32:17.295" v="252" actId="1076"/>
          <ac:picMkLst>
            <pc:docMk/>
            <pc:sldMk cId="3933491642" sldId="260"/>
            <ac:picMk id="9" creationId="{E14C15A6-6880-A511-3F85-8B5A0BD6C1CD}"/>
          </ac:picMkLst>
        </pc:picChg>
        <pc:cxnChg chg="add del">
          <ac:chgData name="ÚRSULA PALOMO SOTO" userId="S::ursula.palsot@educa.jcyl.es::f371e11b-4055-4f8d-ab8a-c5e8e3391bee" providerId="AD" clId="Web-{D2A2D7F4-38DE-3DF6-53C6-08246668C8B6}" dt="2023-10-10T09:14:14.612" v="33"/>
          <ac:cxnSpMkLst>
            <pc:docMk/>
            <pc:sldMk cId="3933491642" sldId="260"/>
            <ac:cxnSpMk id="31" creationId="{1503BFE4-729B-D9D0-C17B-501E6AF1127A}"/>
          </ac:cxnSpMkLst>
        </pc:cxnChg>
        <pc:cxnChg chg="add">
          <ac:chgData name="ÚRSULA PALOMO SOTO" userId="S::ursula.palsot@educa.jcyl.es::f371e11b-4055-4f8d-ab8a-c5e8e3391bee" providerId="AD" clId="Web-{D2A2D7F4-38DE-3DF6-53C6-08246668C8B6}" dt="2023-10-10T09:14:14.612" v="33"/>
          <ac:cxnSpMkLst>
            <pc:docMk/>
            <pc:sldMk cId="3933491642" sldId="260"/>
            <ac:cxnSpMk id="50" creationId="{1503BFE4-729B-D9D0-C17B-501E6AF1127A}"/>
          </ac:cxnSpMkLst>
        </pc:cxnChg>
      </pc:sldChg>
      <pc:sldChg chg="addSp delSp modSp new mod ord modTransition setBg">
        <pc:chgData name="ÚRSULA PALOMO SOTO" userId="S::ursula.palsot@educa.jcyl.es::f371e11b-4055-4f8d-ab8a-c5e8e3391bee" providerId="AD" clId="Web-{D2A2D7F4-38DE-3DF6-53C6-08246668C8B6}" dt="2023-10-10T09:41:53.131" v="342"/>
        <pc:sldMkLst>
          <pc:docMk/>
          <pc:sldMk cId="2379694572" sldId="261"/>
        </pc:sldMkLst>
        <pc:spChg chg="mod or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2" creationId="{44CC01BF-56CA-F6CC-EBB4-F236971C2062}"/>
          </ac:spMkLst>
        </pc:spChg>
        <pc:spChg chg="mod ord">
          <ac:chgData name="ÚRSULA PALOMO SOTO" userId="S::ursula.palsot@educa.jcyl.es::f371e11b-4055-4f8d-ab8a-c5e8e3391bee" providerId="AD" clId="Web-{D2A2D7F4-38DE-3DF6-53C6-08246668C8B6}" dt="2023-10-10T09:36:26.453" v="296" actId="20577"/>
          <ac:spMkLst>
            <pc:docMk/>
            <pc:sldMk cId="2379694572" sldId="261"/>
            <ac:spMk id="3" creationId="{D062F9BD-6B3E-FF80-0579-DFA385FBAA0E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46.146" v="37"/>
          <ac:spMkLst>
            <pc:docMk/>
            <pc:sldMk cId="2379694572" sldId="261"/>
            <ac:spMk id="14" creationId="{B43B9CA2-4B31-4ACD-9A9F-B8E6C6420386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46.146" v="37"/>
          <ac:spMkLst>
            <pc:docMk/>
            <pc:sldMk cId="2379694572" sldId="261"/>
            <ac:spMk id="16" creationId="{33F94DB1-BC5D-454D-845C-7BA3A1F46999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46.146" v="37"/>
          <ac:spMkLst>
            <pc:docMk/>
            <pc:sldMk cId="2379694572" sldId="261"/>
            <ac:spMk id="18" creationId="{5676B86F-860B-4586-BCAA-C0650C09B7B9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46.146" v="37"/>
          <ac:spMkLst>
            <pc:docMk/>
            <pc:sldMk cId="2379694572" sldId="261"/>
            <ac:spMk id="20" creationId="{8C818ED5-2F56-4171-9445-3AA4F4462396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4:46.146" v="37"/>
          <ac:spMkLst>
            <pc:docMk/>
            <pc:sldMk cId="2379694572" sldId="261"/>
            <ac:spMk id="22" creationId="{DE74FCE8-866C-4AFA-B45C-FACE2A6094E4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24" creationId="{FADADC7F-B4F8-4013-B67D-463D600E83A0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25" creationId="{CE56A029-D803-47A2-B79C-4527891BE671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26" creationId="{3A8657D3-FF5C-4E4D-BF2D-FA413B67CF65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27" creationId="{51D96995-5226-4718-9475-B918D16CF1EF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28" creationId="{3D7B82C1-B831-4DDE-BDF4-2C767EB4930E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29" creationId="{22EB6291-5B14-4134-B234-BE224349EF28}"/>
          </ac:spMkLst>
        </pc:spChg>
        <pc:spChg chg="add del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30" creationId="{97A57860-4E75-47A2-A2FB-36FAA8979E17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35" creationId="{2A5A43CD-B8A9-49DF-A7B3-058B6CEEAA57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37" creationId="{C77DEC3A-5EAB-410D-B312-9B3880B08A16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39" creationId="{1C0E6BBD-8793-4948-9A3C-F7F772174FB0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41" creationId="{CA70EFFE-F930-4125-919D-2F04E1A80915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43" creationId="{A28DD5A3-69CE-4072-B49C-A9C37D580949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45" creationId="{31503D0D-7DB7-42FE-AA0C-455F4D8D7BC8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47" creationId="{D0B489A4-0D2D-4199-B24F-6F153885C070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49" creationId="{CAB4EFC4-7E1F-4404-9835-FA919F09874C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19:39.822" v="61"/>
          <ac:spMkLst>
            <pc:docMk/>
            <pc:sldMk cId="2379694572" sldId="261"/>
            <ac:spMk id="51" creationId="{89C1BF26-4E8B-4F40-A7F7-7421DA8E0A75}"/>
          </ac:spMkLst>
        </pc:spChg>
        <pc:picChg chg="add mod ord">
          <ac:chgData name="ÚRSULA PALOMO SOTO" userId="S::ursula.palsot@educa.jcyl.es::f371e11b-4055-4f8d-ab8a-c5e8e3391bee" providerId="AD" clId="Web-{D2A2D7F4-38DE-3DF6-53C6-08246668C8B6}" dt="2023-10-10T09:19:39.822" v="61"/>
          <ac:picMkLst>
            <pc:docMk/>
            <pc:sldMk cId="2379694572" sldId="261"/>
            <ac:picMk id="5" creationId="{08982C67-3EBC-A8BC-42BF-4FEB676C2F08}"/>
          </ac:picMkLst>
        </pc:picChg>
        <pc:picChg chg="add mod ord">
          <ac:chgData name="ÚRSULA PALOMO SOTO" userId="S::ursula.palsot@educa.jcyl.es::f371e11b-4055-4f8d-ab8a-c5e8e3391bee" providerId="AD" clId="Web-{D2A2D7F4-38DE-3DF6-53C6-08246668C8B6}" dt="2023-10-10T09:19:39.822" v="61"/>
          <ac:picMkLst>
            <pc:docMk/>
            <pc:sldMk cId="2379694572" sldId="261"/>
            <ac:picMk id="7" creationId="{C529F92D-19B3-9898-2270-BA9340F1FC5B}"/>
          </ac:picMkLst>
        </pc:picChg>
        <pc:picChg chg="add mod">
          <ac:chgData name="ÚRSULA PALOMO SOTO" userId="S::ursula.palsot@educa.jcyl.es::f371e11b-4055-4f8d-ab8a-c5e8e3391bee" providerId="AD" clId="Web-{D2A2D7F4-38DE-3DF6-53C6-08246668C8B6}" dt="2023-10-10T09:19:39.822" v="61"/>
          <ac:picMkLst>
            <pc:docMk/>
            <pc:sldMk cId="2379694572" sldId="261"/>
            <ac:picMk id="9" creationId="{AB3D68BE-7F41-C52B-9549-2F30D2CE6C99}"/>
          </ac:picMkLst>
        </pc:picChg>
        <pc:picChg chg="add mod ord">
          <ac:chgData name="ÚRSULA PALOMO SOTO" userId="S::ursula.palsot@educa.jcyl.es::f371e11b-4055-4f8d-ab8a-c5e8e3391bee" providerId="AD" clId="Web-{D2A2D7F4-38DE-3DF6-53C6-08246668C8B6}" dt="2023-10-10T09:19:39.822" v="61"/>
          <ac:picMkLst>
            <pc:docMk/>
            <pc:sldMk cId="2379694572" sldId="261"/>
            <ac:picMk id="10" creationId="{7A3E13B2-CC22-24E9-672A-A8E91F114931}"/>
          </ac:picMkLst>
        </pc:picChg>
      </pc:sldChg>
      <pc:sldChg chg="addSp modSp new mod setBg">
        <pc:chgData name="ÚRSULA PALOMO SOTO" userId="S::ursula.palsot@educa.jcyl.es::f371e11b-4055-4f8d-ab8a-c5e8e3391bee" providerId="AD" clId="Web-{D2A2D7F4-38DE-3DF6-53C6-08246668C8B6}" dt="2023-10-10T10:00:33.801" v="693" actId="1076"/>
        <pc:sldMkLst>
          <pc:docMk/>
          <pc:sldMk cId="1948068396" sldId="262"/>
        </pc:sldMkLst>
        <pc:spChg chg="mod">
          <ac:chgData name="ÚRSULA PALOMO SOTO" userId="S::ursula.palsot@educa.jcyl.es::f371e11b-4055-4f8d-ab8a-c5e8e3391bee" providerId="AD" clId="Web-{D2A2D7F4-38DE-3DF6-53C6-08246668C8B6}" dt="2023-10-10T09:53:29.085" v="669" actId="20577"/>
          <ac:spMkLst>
            <pc:docMk/>
            <pc:sldMk cId="1948068396" sldId="262"/>
            <ac:spMk id="2" creationId="{D11713E2-AB5E-0A4B-C4A2-BE436C0DC09B}"/>
          </ac:spMkLst>
        </pc:spChg>
        <pc:spChg chg="mod">
          <ac:chgData name="ÚRSULA PALOMO SOTO" userId="S::ursula.palsot@educa.jcyl.es::f371e11b-4055-4f8d-ab8a-c5e8e3391bee" providerId="AD" clId="Web-{D2A2D7F4-38DE-3DF6-53C6-08246668C8B6}" dt="2023-10-10T09:53:20.631" v="665" actId="20577"/>
          <ac:spMkLst>
            <pc:docMk/>
            <pc:sldMk cId="1948068396" sldId="262"/>
            <ac:spMk id="3" creationId="{6186AC9E-A30B-0CB1-BF50-CBBF58966192}"/>
          </ac:spMkLst>
        </pc:spChg>
        <pc:spChg chg="add mod">
          <ac:chgData name="ÚRSULA PALOMO SOTO" userId="S::ursula.palsot@educa.jcyl.es::f371e11b-4055-4f8d-ab8a-c5e8e3391bee" providerId="AD" clId="Web-{D2A2D7F4-38DE-3DF6-53C6-08246668C8B6}" dt="2023-10-10T09:51:56.688" v="606" actId="1076"/>
          <ac:spMkLst>
            <pc:docMk/>
            <pc:sldMk cId="1948068396" sldId="262"/>
            <ac:spMk id="4" creationId="{B84874DA-71F3-3537-EA46-44F65D9E6D77}"/>
          </ac:spMkLst>
        </pc:spChg>
        <pc:spChg chg="add mod">
          <ac:chgData name="ÚRSULA PALOMO SOTO" userId="S::ursula.palsot@educa.jcyl.es::f371e11b-4055-4f8d-ab8a-c5e8e3391bee" providerId="AD" clId="Web-{D2A2D7F4-38DE-3DF6-53C6-08246668C8B6}" dt="2023-10-10T09:56:44.192" v="677" actId="14100"/>
          <ac:spMkLst>
            <pc:docMk/>
            <pc:sldMk cId="1948068396" sldId="262"/>
            <ac:spMk id="7" creationId="{D31A8151-B01C-217D-68E4-02EF6D639786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53:03.114" v="655"/>
          <ac:spMkLst>
            <pc:docMk/>
            <pc:sldMk cId="1948068396" sldId="262"/>
            <ac:spMk id="10" creationId="{8181FC64-B306-4821-98E2-780662EFC486}"/>
          </ac:spMkLst>
        </pc:spChg>
        <pc:spChg chg="add mod">
          <ac:chgData name="ÚRSULA PALOMO SOTO" userId="S::ursula.palsot@educa.jcyl.es::f371e11b-4055-4f8d-ab8a-c5e8e3391bee" providerId="AD" clId="Web-{D2A2D7F4-38DE-3DF6-53C6-08246668C8B6}" dt="2023-10-10T09:58:16.120" v="687" actId="14100"/>
          <ac:spMkLst>
            <pc:docMk/>
            <pc:sldMk cId="1948068396" sldId="262"/>
            <ac:spMk id="11" creationId="{A3994FB3-8906-E06F-6951-1C0497E79DE8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53:03.114" v="655"/>
          <ac:spMkLst>
            <pc:docMk/>
            <pc:sldMk cId="1948068396" sldId="262"/>
            <ac:spMk id="12" creationId="{7D0B7289-120F-44DC-9769-2E096993B140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53:03.114" v="655"/>
          <ac:spMkLst>
            <pc:docMk/>
            <pc:sldMk cId="1948068396" sldId="262"/>
            <ac:spMk id="14" creationId="{158468AF-8ABA-4771-9770-C8C79C0E6155}"/>
          </ac:spMkLst>
        </pc:spChg>
        <pc:spChg chg="add">
          <ac:chgData name="ÚRSULA PALOMO SOTO" userId="S::ursula.palsot@educa.jcyl.es::f371e11b-4055-4f8d-ab8a-c5e8e3391bee" providerId="AD" clId="Web-{D2A2D7F4-38DE-3DF6-53C6-08246668C8B6}" dt="2023-10-10T09:53:03.114" v="655"/>
          <ac:spMkLst>
            <pc:docMk/>
            <pc:sldMk cId="1948068396" sldId="262"/>
            <ac:spMk id="16" creationId="{430FFA19-9577-4BA8-B103-A75613F3FA9A}"/>
          </ac:spMkLst>
        </pc:spChg>
        <pc:picChg chg="add mod">
          <ac:chgData name="ÚRSULA PALOMO SOTO" userId="S::ursula.palsot@educa.jcyl.es::f371e11b-4055-4f8d-ab8a-c5e8e3391bee" providerId="AD" clId="Web-{D2A2D7F4-38DE-3DF6-53C6-08246668C8B6}" dt="2023-10-10T09:56:44.160" v="676" actId="14100"/>
          <ac:picMkLst>
            <pc:docMk/>
            <pc:sldMk cId="1948068396" sldId="262"/>
            <ac:picMk id="5" creationId="{EEA29088-51E3-22A1-A612-AFDA34316E60}"/>
          </ac:picMkLst>
        </pc:picChg>
        <pc:picChg chg="add mod modCrop">
          <ac:chgData name="ÚRSULA PALOMO SOTO" userId="S::ursula.palsot@educa.jcyl.es::f371e11b-4055-4f8d-ab8a-c5e8e3391bee" providerId="AD" clId="Web-{D2A2D7F4-38DE-3DF6-53C6-08246668C8B6}" dt="2023-10-10T10:00:33.801" v="693" actId="1076"/>
          <ac:picMkLst>
            <pc:docMk/>
            <pc:sldMk cId="1948068396" sldId="262"/>
            <ac:picMk id="6" creationId="{62B97EFE-CDFF-C79A-79FC-A5949998CAF3}"/>
          </ac:picMkLst>
        </pc:picChg>
        <pc:picChg chg="add mod">
          <ac:chgData name="ÚRSULA PALOMO SOTO" userId="S::ursula.palsot@educa.jcyl.es::f371e11b-4055-4f8d-ab8a-c5e8e3391bee" providerId="AD" clId="Web-{D2A2D7F4-38DE-3DF6-53C6-08246668C8B6}" dt="2023-10-10T09:58:16.104" v="686" actId="14100"/>
          <ac:picMkLst>
            <pc:docMk/>
            <pc:sldMk cId="1948068396" sldId="262"/>
            <ac:picMk id="9" creationId="{9F6462E2-7C08-CEF9-721B-F476DC8BC628}"/>
          </ac:picMkLst>
        </pc:picChg>
      </pc:sldChg>
    </pc:docChg>
  </pc:docChgLst>
  <pc:docChgLst>
    <pc:chgData name="ÚRSULA PALOMO SOTO" userId="S::ursula.palsot@educa.jcyl.es::f371e11b-4055-4f8d-ab8a-c5e8e3391bee" providerId="AD" clId="Web-{594C8860-A2DE-4EC7-1BA4-599EB51B8D41}"/>
    <pc:docChg chg="modSld sldOrd">
      <pc:chgData name="ÚRSULA PALOMO SOTO" userId="S::ursula.palsot@educa.jcyl.es::f371e11b-4055-4f8d-ab8a-c5e8e3391bee" providerId="AD" clId="Web-{594C8860-A2DE-4EC7-1BA4-599EB51B8D41}" dt="2023-10-19T11:12:31.449" v="96" actId="1076"/>
      <pc:docMkLst>
        <pc:docMk/>
      </pc:docMkLst>
      <pc:sldChg chg="modSp modMedia">
        <pc:chgData name="ÚRSULA PALOMO SOTO" userId="S::ursula.palsot@educa.jcyl.es::f371e11b-4055-4f8d-ab8a-c5e8e3391bee" providerId="AD" clId="Web-{594C8860-A2DE-4EC7-1BA4-599EB51B8D41}" dt="2023-10-19T11:05:32.231" v="3"/>
        <pc:sldMkLst>
          <pc:docMk/>
          <pc:sldMk cId="2406273178" sldId="256"/>
        </pc:sldMkLst>
        <pc:picChg chg="mod">
          <ac:chgData name="ÚRSULA PALOMO SOTO" userId="S::ursula.palsot@educa.jcyl.es::f371e11b-4055-4f8d-ab8a-c5e8e3391bee" providerId="AD" clId="Web-{594C8860-A2DE-4EC7-1BA4-599EB51B8D41}" dt="2023-10-19T11:05:32.231" v="3"/>
          <ac:picMkLst>
            <pc:docMk/>
            <pc:sldMk cId="2406273178" sldId="256"/>
            <ac:picMk id="4" creationId="{BC5BDCB1-65C9-9CC5-4F9D-6CF3EAB00302}"/>
          </ac:picMkLst>
        </pc:picChg>
      </pc:sldChg>
      <pc:sldChg chg="addSp delSp modSp ord">
        <pc:chgData name="ÚRSULA PALOMO SOTO" userId="S::ursula.palsot@educa.jcyl.es::f371e11b-4055-4f8d-ab8a-c5e8e3391bee" providerId="AD" clId="Web-{594C8860-A2DE-4EC7-1BA4-599EB51B8D41}" dt="2023-10-19T11:12:31.449" v="96" actId="1076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594C8860-A2DE-4EC7-1BA4-599EB51B8D41}" dt="2023-10-19T11:09:32.521" v="79" actId="20577"/>
          <ac:spMkLst>
            <pc:docMk/>
            <pc:sldMk cId="6279959" sldId="257"/>
            <ac:spMk id="17" creationId="{86AEFF9D-7D44-9780-13BB-7D459DA19AC0}"/>
          </ac:spMkLst>
        </pc:spChg>
        <pc:picChg chg="mod">
          <ac:chgData name="ÚRSULA PALOMO SOTO" userId="S::ursula.palsot@educa.jcyl.es::f371e11b-4055-4f8d-ab8a-c5e8e3391bee" providerId="AD" clId="Web-{594C8860-A2DE-4EC7-1BA4-599EB51B8D41}" dt="2023-10-19T11:12:31.449" v="96" actId="1076"/>
          <ac:picMkLst>
            <pc:docMk/>
            <pc:sldMk cId="6279959" sldId="257"/>
            <ac:picMk id="2" creationId="{BE0B9E50-AF22-116E-B039-7A287DBC26E6}"/>
          </ac:picMkLst>
        </pc:picChg>
        <pc:picChg chg="add del mod">
          <ac:chgData name="ÚRSULA PALOMO SOTO" userId="S::ursula.palsot@educa.jcyl.es::f371e11b-4055-4f8d-ab8a-c5e8e3391bee" providerId="AD" clId="Web-{594C8860-A2DE-4EC7-1BA4-599EB51B8D41}" dt="2023-10-19T11:12:25.277" v="95"/>
          <ac:picMkLst>
            <pc:docMk/>
            <pc:sldMk cId="6279959" sldId="257"/>
            <ac:picMk id="3" creationId="{EDB8D8E2-0D08-3339-2320-E8906D7A2B55}"/>
          </ac:picMkLst>
        </pc:picChg>
        <pc:picChg chg="mod">
          <ac:chgData name="ÚRSULA PALOMO SOTO" userId="S::ursula.palsot@educa.jcyl.es::f371e11b-4055-4f8d-ab8a-c5e8e3391bee" providerId="AD" clId="Web-{594C8860-A2DE-4EC7-1BA4-599EB51B8D41}" dt="2023-10-19T11:12:21.261" v="94" actId="1076"/>
          <ac:picMkLst>
            <pc:docMk/>
            <pc:sldMk cId="6279959" sldId="257"/>
            <ac:picMk id="6" creationId="{E2536727-D4F3-155C-14CA-D4A628DB5E17}"/>
          </ac:picMkLst>
        </pc:picChg>
      </pc:sldChg>
      <pc:sldChg chg="modSp">
        <pc:chgData name="ÚRSULA PALOMO SOTO" userId="S::ursula.palsot@educa.jcyl.es::f371e11b-4055-4f8d-ab8a-c5e8e3391bee" providerId="AD" clId="Web-{594C8860-A2DE-4EC7-1BA4-599EB51B8D41}" dt="2023-10-19T11:06:24.514" v="6" actId="1076"/>
        <pc:sldMkLst>
          <pc:docMk/>
          <pc:sldMk cId="3933491642" sldId="260"/>
        </pc:sldMkLst>
        <pc:picChg chg="mod">
          <ac:chgData name="ÚRSULA PALOMO SOTO" userId="S::ursula.palsot@educa.jcyl.es::f371e11b-4055-4f8d-ab8a-c5e8e3391bee" providerId="AD" clId="Web-{594C8860-A2DE-4EC7-1BA4-599EB51B8D41}" dt="2023-10-19T11:06:24.514" v="6" actId="1076"/>
          <ac:picMkLst>
            <pc:docMk/>
            <pc:sldMk cId="3933491642" sldId="260"/>
            <ac:picMk id="9" creationId="{E14C15A6-6880-A511-3F85-8B5A0BD6C1CD}"/>
          </ac:picMkLst>
        </pc:picChg>
      </pc:sldChg>
    </pc:docChg>
  </pc:docChgLst>
  <pc:docChgLst>
    <pc:chgData name="ÚRSULA PALOMO SOTO" userId="S::ursula.palsot@educa.jcyl.es::f371e11b-4055-4f8d-ab8a-c5e8e3391bee" providerId="AD" clId="Web-{C4EE4974-D8A7-7CAF-FD55-578136D0B993}"/>
    <pc:docChg chg="addSld delSld modSld sldOrd modMainMaster">
      <pc:chgData name="ÚRSULA PALOMO SOTO" userId="S::ursula.palsot@educa.jcyl.es::f371e11b-4055-4f8d-ab8a-c5e8e3391bee" providerId="AD" clId="Web-{C4EE4974-D8A7-7CAF-FD55-578136D0B993}" dt="2023-10-20T19:16:03.314" v="589"/>
      <pc:docMkLst>
        <pc:docMk/>
      </pc:docMkLst>
      <pc:sldChg chg="delSp modTransition delAnim">
        <pc:chgData name="ÚRSULA PALOMO SOTO" userId="S::ursula.palsot@educa.jcyl.es::f371e11b-4055-4f8d-ab8a-c5e8e3391bee" providerId="AD" clId="Web-{C4EE4974-D8A7-7CAF-FD55-578136D0B993}" dt="2023-10-20T19:16:03.314" v="589"/>
        <pc:sldMkLst>
          <pc:docMk/>
          <pc:sldMk cId="2406273178" sldId="256"/>
        </pc:sldMkLst>
        <pc:picChg chg="del">
          <ac:chgData name="ÚRSULA PALOMO SOTO" userId="S::ursula.palsot@educa.jcyl.es::f371e11b-4055-4f8d-ab8a-c5e8e3391bee" providerId="AD" clId="Web-{C4EE4974-D8A7-7CAF-FD55-578136D0B993}" dt="2023-10-20T19:02:38.838" v="521"/>
          <ac:picMkLst>
            <pc:docMk/>
            <pc:sldMk cId="2406273178" sldId="256"/>
            <ac:picMk id="4" creationId="{BC5BDCB1-65C9-9CC5-4F9D-6CF3EAB00302}"/>
          </ac:picMkLst>
        </pc:picChg>
      </pc:sldChg>
      <pc:sldChg chg="addSp delSp modSp ord modTransition delAnim">
        <pc:chgData name="ÚRSULA PALOMO SOTO" userId="S::ursula.palsot@educa.jcyl.es::f371e11b-4055-4f8d-ab8a-c5e8e3391bee" providerId="AD" clId="Web-{C4EE4974-D8A7-7CAF-FD55-578136D0B993}" dt="2023-10-20T19:16:03.314" v="589"/>
        <pc:sldMkLst>
          <pc:docMk/>
          <pc:sldMk cId="6279959" sldId="257"/>
        </pc:sldMkLst>
        <pc:spChg chg="add mod">
          <ac:chgData name="ÚRSULA PALOMO SOTO" userId="S::ursula.palsot@educa.jcyl.es::f371e11b-4055-4f8d-ab8a-c5e8e3391bee" providerId="AD" clId="Web-{C4EE4974-D8A7-7CAF-FD55-578136D0B993}" dt="2023-10-20T19:08:16.791" v="579" actId="20577"/>
          <ac:spMkLst>
            <pc:docMk/>
            <pc:sldMk cId="6279959" sldId="257"/>
            <ac:spMk id="3" creationId="{D1C9CA0B-34AE-7E13-9A92-C60270B29B99}"/>
          </ac:spMkLst>
        </pc:spChg>
        <pc:spChg chg="mod ord">
          <ac:chgData name="ÚRSULA PALOMO SOTO" userId="S::ursula.palsot@educa.jcyl.es::f371e11b-4055-4f8d-ab8a-c5e8e3391bee" providerId="AD" clId="Web-{C4EE4974-D8A7-7CAF-FD55-578136D0B993}" dt="2023-10-20T19:05:07.095" v="529" actId="1076"/>
          <ac:spMkLst>
            <pc:docMk/>
            <pc:sldMk cId="6279959" sldId="257"/>
            <ac:spMk id="17" creationId="{86AEFF9D-7D44-9780-13BB-7D459DA19AC0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13:47.790" v="237"/>
          <ac:spMkLst>
            <pc:docMk/>
            <pc:sldMk cId="6279959" sldId="257"/>
            <ac:spMk id="22" creationId="{B6FACB3C-9069-4791-BC5C-0DB7CD19B853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13:47.790" v="237"/>
          <ac:spMkLst>
            <pc:docMk/>
            <pc:sldMk cId="6279959" sldId="257"/>
            <ac:spMk id="24" creationId="{71F2038E-D777-4B76-81DD-DD13EE91B9DD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13:47.774" v="236"/>
          <ac:spMkLst>
            <pc:docMk/>
            <pc:sldMk cId="6279959" sldId="257"/>
            <ac:spMk id="35" creationId="{3AD318CC-E2A8-4E27-9548-A047A78999B1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13:47.790" v="237"/>
          <ac:spMkLst>
            <pc:docMk/>
            <pc:sldMk cId="6279959" sldId="257"/>
            <ac:spMk id="39" creationId="{5B7778FC-632E-4DCA-A7CB-0D7731CCF970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13:47.774" v="236"/>
          <ac:spMkLst>
            <pc:docMk/>
            <pc:sldMk cId="6279959" sldId="257"/>
            <ac:spMk id="41" creationId="{2C1BBA94-3F40-40AA-8BB9-E69E25E537C1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13:47.790" v="237"/>
          <ac:spMkLst>
            <pc:docMk/>
            <pc:sldMk cId="6279959" sldId="257"/>
            <ac:spMk id="43" creationId="{C2554CA6-288E-4202-BC52-2E5A8F0C0AED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13:47.790" v="237"/>
          <ac:spMkLst>
            <pc:docMk/>
            <pc:sldMk cId="6279959" sldId="257"/>
            <ac:spMk id="44" creationId="{B10BB131-AC8E-4A8E-A5D1-36260F720C3B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13:47.790" v="237"/>
          <ac:spMkLst>
            <pc:docMk/>
            <pc:sldMk cId="6279959" sldId="257"/>
            <ac:spMk id="45" creationId="{FA23A907-97FB-4A8F-880A-DD77401C4296}"/>
          </ac:spMkLst>
        </pc:spChg>
        <pc:grpChg chg="add del">
          <ac:chgData name="ÚRSULA PALOMO SOTO" userId="S::ursula.palsot@educa.jcyl.es::f371e11b-4055-4f8d-ab8a-c5e8e3391bee" providerId="AD" clId="Web-{C4EE4974-D8A7-7CAF-FD55-578136D0B993}" dt="2023-10-20T18:13:47.790" v="237"/>
          <ac:grpSpMkLst>
            <pc:docMk/>
            <pc:sldMk cId="6279959" sldId="257"/>
            <ac:grpSpMk id="26" creationId="{DD354807-230F-4402-B1B9-F733A8F1F190}"/>
          </ac:grpSpMkLst>
        </pc:grpChg>
        <pc:grpChg chg="add del">
          <ac:chgData name="ÚRSULA PALOMO SOTO" userId="S::ursula.palsot@educa.jcyl.es::f371e11b-4055-4f8d-ab8a-c5e8e3391bee" providerId="AD" clId="Web-{C4EE4974-D8A7-7CAF-FD55-578136D0B993}" dt="2023-10-20T18:13:47.774" v="236"/>
          <ac:grpSpMkLst>
            <pc:docMk/>
            <pc:sldMk cId="6279959" sldId="257"/>
            <ac:grpSpMk id="37" creationId="{B14B560F-9DD7-4302-A60B-EBD3EF59B073}"/>
          </ac:grpSpMkLst>
        </pc:grpChg>
        <pc:picChg chg="del">
          <ac:chgData name="ÚRSULA PALOMO SOTO" userId="S::ursula.palsot@educa.jcyl.es::f371e11b-4055-4f8d-ab8a-c5e8e3391bee" providerId="AD" clId="Web-{C4EE4974-D8A7-7CAF-FD55-578136D0B993}" dt="2023-10-20T18:03:38.854" v="172"/>
          <ac:picMkLst>
            <pc:docMk/>
            <pc:sldMk cId="6279959" sldId="257"/>
            <ac:picMk id="2" creationId="{BE0B9E50-AF22-116E-B039-7A287DBC26E6}"/>
          </ac:picMkLst>
        </pc:picChg>
        <pc:picChg chg="del mod">
          <ac:chgData name="ÚRSULA PALOMO SOTO" userId="S::ursula.palsot@educa.jcyl.es::f371e11b-4055-4f8d-ab8a-c5e8e3391bee" providerId="AD" clId="Web-{C4EE4974-D8A7-7CAF-FD55-578136D0B993}" dt="2023-10-20T18:03:17.493" v="171"/>
          <ac:picMkLst>
            <pc:docMk/>
            <pc:sldMk cId="6279959" sldId="257"/>
            <ac:picMk id="6" creationId="{E2536727-D4F3-155C-14CA-D4A628DB5E17}"/>
          </ac:picMkLst>
        </pc:picChg>
      </pc:sldChg>
      <pc:sldChg chg="del">
        <pc:chgData name="ÚRSULA PALOMO SOTO" userId="S::ursula.palsot@educa.jcyl.es::f371e11b-4055-4f8d-ab8a-c5e8e3391bee" providerId="AD" clId="Web-{C4EE4974-D8A7-7CAF-FD55-578136D0B993}" dt="2023-10-20T17:55:09.360" v="0"/>
        <pc:sldMkLst>
          <pc:docMk/>
          <pc:sldMk cId="3933491642" sldId="260"/>
        </pc:sldMkLst>
      </pc:sldChg>
      <pc:sldChg chg="del">
        <pc:chgData name="ÚRSULA PALOMO SOTO" userId="S::ursula.palsot@educa.jcyl.es::f371e11b-4055-4f8d-ab8a-c5e8e3391bee" providerId="AD" clId="Web-{C4EE4974-D8A7-7CAF-FD55-578136D0B993}" dt="2023-10-20T17:55:19.751" v="1"/>
        <pc:sldMkLst>
          <pc:docMk/>
          <pc:sldMk cId="2379694572" sldId="261"/>
        </pc:sldMkLst>
      </pc:sldChg>
      <pc:sldChg chg="addSp delSp modSp mod ord modTransition setBg">
        <pc:chgData name="ÚRSULA PALOMO SOTO" userId="S::ursula.palsot@educa.jcyl.es::f371e11b-4055-4f8d-ab8a-c5e8e3391bee" providerId="AD" clId="Web-{C4EE4974-D8A7-7CAF-FD55-578136D0B993}" dt="2023-10-20T19:16:03.314" v="589"/>
        <pc:sldMkLst>
          <pc:docMk/>
          <pc:sldMk cId="479891833" sldId="263"/>
        </pc:sldMkLst>
        <pc:spChg chg="del mod">
          <ac:chgData name="ÚRSULA PALOMO SOTO" userId="S::ursula.palsot@educa.jcyl.es::f371e11b-4055-4f8d-ab8a-c5e8e3391bee" providerId="AD" clId="Web-{C4EE4974-D8A7-7CAF-FD55-578136D0B993}" dt="2023-10-20T18:18:47.086" v="279"/>
          <ac:spMkLst>
            <pc:docMk/>
            <pc:sldMk cId="479891833" sldId="263"/>
            <ac:spMk id="2" creationId="{9343B3EC-D0AE-4415-8066-F7B28FF941EF}"/>
          </ac:spMkLst>
        </pc:spChg>
        <pc:spChg chg="mod ord">
          <ac:chgData name="ÚRSULA PALOMO SOTO" userId="S::ursula.palsot@educa.jcyl.es::f371e11b-4055-4f8d-ab8a-c5e8e3391bee" providerId="AD" clId="Web-{C4EE4974-D8A7-7CAF-FD55-578136D0B993}" dt="2023-10-20T19:11:07.268" v="586" actId="20577"/>
          <ac:spMkLst>
            <pc:docMk/>
            <pc:sldMk cId="479891833" sldId="263"/>
            <ac:spMk id="3" creationId="{1435CE1D-C3B9-9780-8050-055B98A26C98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02:00.255" v="166"/>
          <ac:spMkLst>
            <pc:docMk/>
            <pc:sldMk cId="479891833" sldId="263"/>
            <ac:spMk id="10" creationId="{2EB492CD-616E-47F8-933B-5E2D952A0593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02:00.255" v="166"/>
          <ac:spMkLst>
            <pc:docMk/>
            <pc:sldMk cId="479891833" sldId="263"/>
            <ac:spMk id="12" creationId="{59383CF9-23B5-4335-9B21-1791C4CF1C75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02:00.255" v="166"/>
          <ac:spMkLst>
            <pc:docMk/>
            <pc:sldMk cId="479891833" sldId="263"/>
            <ac:spMk id="14" creationId="{0007FE00-9498-4706-B255-6437B0252C02}"/>
          </ac:spMkLst>
        </pc:spChg>
        <pc:picChg chg="add mod">
          <ac:chgData name="ÚRSULA PALOMO SOTO" userId="S::ursula.palsot@educa.jcyl.es::f371e11b-4055-4f8d-ab8a-c5e8e3391bee" providerId="AD" clId="Web-{C4EE4974-D8A7-7CAF-FD55-578136D0B993}" dt="2023-10-20T18:02:00.255" v="166"/>
          <ac:picMkLst>
            <pc:docMk/>
            <pc:sldMk cId="479891833" sldId="263"/>
            <ac:picMk id="5" creationId="{710467D8-A603-B5F1-BFFD-ED9B0474A012}"/>
          </ac:picMkLst>
        </pc:picChg>
      </pc:sldChg>
      <pc:sldChg chg="new del">
        <pc:chgData name="ÚRSULA PALOMO SOTO" userId="S::ursula.palsot@educa.jcyl.es::f371e11b-4055-4f8d-ab8a-c5e8e3391bee" providerId="AD" clId="Web-{C4EE4974-D8A7-7CAF-FD55-578136D0B993}" dt="2023-10-20T18:15:33.529" v="242"/>
        <pc:sldMkLst>
          <pc:docMk/>
          <pc:sldMk cId="2219748734" sldId="264"/>
        </pc:sldMkLst>
      </pc:sldChg>
      <pc:sldChg chg="addSp modSp new mod modTransition setBg">
        <pc:chgData name="ÚRSULA PALOMO SOTO" userId="S::ursula.palsot@educa.jcyl.es::f371e11b-4055-4f8d-ab8a-c5e8e3391bee" providerId="AD" clId="Web-{C4EE4974-D8A7-7CAF-FD55-578136D0B993}" dt="2023-10-20T19:16:03.314" v="589"/>
        <pc:sldMkLst>
          <pc:docMk/>
          <pc:sldMk cId="2395332601" sldId="264"/>
        </pc:sldMkLst>
        <pc:spChg chg="mo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2" creationId="{8690D67C-7F4A-FF84-66A2-CDD6CE10AAE8}"/>
          </ac:spMkLst>
        </pc:spChg>
        <pc:spChg chg="mod">
          <ac:chgData name="ÚRSULA PALOMO SOTO" userId="S::ursula.palsot@educa.jcyl.es::f371e11b-4055-4f8d-ab8a-c5e8e3391bee" providerId="AD" clId="Web-{C4EE4974-D8A7-7CAF-FD55-578136D0B993}" dt="2023-10-20T19:10:16.516" v="581" actId="20577"/>
          <ac:spMkLst>
            <pc:docMk/>
            <pc:sldMk cId="2395332601" sldId="264"/>
            <ac:spMk id="3" creationId="{95E8E4BF-36DF-6A86-4C33-6EF057362682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8" creationId="{F837543A-6020-4505-A233-C9DB4BF74011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10" creationId="{35B16301-FB18-48BA-A6DD-C37CAF6F9A18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12" creationId="{C3C0D90E-074A-4F52-9B11-B52BEF4BCBE5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14" creationId="{CABBD4C1-E6F8-46F6-8152-A8A97490BF4D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16" creationId="{83BA5EF5-1FE9-4BF9-83BB-269BCDDF6156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20" creationId="{88853921-7BC9-4BDE-ACAB-133C683C82D6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22" creationId="{09192968-3AE7-4470-A61C-97294BB92731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20:45.169" v="286"/>
          <ac:spMkLst>
            <pc:docMk/>
            <pc:sldMk cId="2395332601" sldId="264"/>
            <ac:spMk id="24" creationId="{3AB72E55-43E4-4356-BFE8-E2102CB0B505}"/>
          </ac:spMkLst>
        </pc:spChg>
        <pc:cxnChg chg="add">
          <ac:chgData name="ÚRSULA PALOMO SOTO" userId="S::ursula.palsot@educa.jcyl.es::f371e11b-4055-4f8d-ab8a-c5e8e3391bee" providerId="AD" clId="Web-{C4EE4974-D8A7-7CAF-FD55-578136D0B993}" dt="2023-10-20T18:20:45.169" v="286"/>
          <ac:cxnSpMkLst>
            <pc:docMk/>
            <pc:sldMk cId="2395332601" sldId="264"/>
            <ac:cxnSpMk id="18" creationId="{4B3BCACB-5880-460B-9606-8C433A9AF99D}"/>
          </ac:cxnSpMkLst>
        </pc:cxnChg>
      </pc:sldChg>
      <pc:sldChg chg="new del">
        <pc:chgData name="ÚRSULA PALOMO SOTO" userId="S::ursula.palsot@educa.jcyl.es::f371e11b-4055-4f8d-ab8a-c5e8e3391bee" providerId="AD" clId="Web-{C4EE4974-D8A7-7CAF-FD55-578136D0B993}" dt="2023-10-20T18:19:47.838" v="282"/>
        <pc:sldMkLst>
          <pc:docMk/>
          <pc:sldMk cId="2753081906" sldId="264"/>
        </pc:sldMkLst>
      </pc:sldChg>
      <pc:sldChg chg="addSp delSp modSp new mod modTransition setBg">
        <pc:chgData name="ÚRSULA PALOMO SOTO" userId="S::ursula.palsot@educa.jcyl.es::f371e11b-4055-4f8d-ab8a-c5e8e3391bee" providerId="AD" clId="Web-{C4EE4974-D8A7-7CAF-FD55-578136D0B993}" dt="2023-10-20T19:16:03.314" v="589"/>
        <pc:sldMkLst>
          <pc:docMk/>
          <pc:sldMk cId="3261909548" sldId="265"/>
        </pc:sldMkLst>
        <pc:spChg chg="mod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2" creationId="{FD59A8D8-ADAE-2B49-D0B8-C312245099FC}"/>
          </ac:spMkLst>
        </pc:spChg>
        <pc:spChg chg="mod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3" creationId="{B0741BBF-7B0F-5D43-79D4-A8B3AD3BE9C2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46:16.447" v="481"/>
          <ac:spMkLst>
            <pc:docMk/>
            <pc:sldMk cId="3261909548" sldId="265"/>
            <ac:spMk id="8" creationId="{907EF6B7-1338-4443-8C46-6A318D952DFD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46:16.447" v="481"/>
          <ac:spMkLst>
            <pc:docMk/>
            <pc:sldMk cId="3261909548" sldId="265"/>
            <ac:spMk id="10" creationId="{DAAE4CDD-124C-4DCF-9584-B6033B545DD5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46:16.447" v="481"/>
          <ac:spMkLst>
            <pc:docMk/>
            <pc:sldMk cId="3261909548" sldId="265"/>
            <ac:spMk id="12" creationId="{081E4A58-353D-44AE-B2FC-2A74E2E400F7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17" creationId="{1709F1D5-B0F1-4714-A239-E5B61C161915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19" creationId="{228FB460-D3FF-4440-A020-05982A09E517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21" creationId="{14847E93-7DC1-4D4B-8829-B19AA7137C50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23" creationId="{5566D6E1-03A1-4D73-A4E0-35D74D568A04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25" creationId="{9F835A99-04AC-494A-A572-AFE8413CC938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27" creationId="{7B786209-1B0B-4CA9-9BDD-F7327066A84D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29" creationId="{2D2964BB-484D-45AE-AD66-D407D0629652}"/>
          </ac:spMkLst>
        </pc:spChg>
        <pc:spChg chg="add del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31" creationId="{6691AC69-A76E-4DAB-B565-468B6B87ACF3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36" creationId="{D3E17859-C5F0-476F-A082-A4CB8841DB24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38" creationId="{70BEB1E7-2F88-40BC-B73D-42E5B6F80BFC}"/>
          </ac:spMkLst>
        </pc:spChg>
        <pc:spChg chg="add">
          <ac:chgData name="ÚRSULA PALOMO SOTO" userId="S::ursula.palsot@educa.jcyl.es::f371e11b-4055-4f8d-ab8a-c5e8e3391bee" providerId="AD" clId="Web-{C4EE4974-D8A7-7CAF-FD55-578136D0B993}" dt="2023-10-20T18:50:44.429" v="517"/>
          <ac:spMkLst>
            <pc:docMk/>
            <pc:sldMk cId="3261909548" sldId="265"/>
            <ac:spMk id="40" creationId="{A7B99495-F43F-4D80-A44F-2CB4764EB90B}"/>
          </ac:spMkLst>
        </pc:spChg>
        <pc:picChg chg="add mod">
          <ac:chgData name="ÚRSULA PALOMO SOTO" userId="S::ursula.palsot@educa.jcyl.es::f371e11b-4055-4f8d-ab8a-c5e8e3391bee" providerId="AD" clId="Web-{C4EE4974-D8A7-7CAF-FD55-578136D0B993}" dt="2023-10-20T18:50:54.039" v="520" actId="1076"/>
          <ac:picMkLst>
            <pc:docMk/>
            <pc:sldMk cId="3261909548" sldId="265"/>
            <ac:picMk id="4" creationId="{636FA6C1-7E6E-3D13-2E80-C2737E63161E}"/>
          </ac:picMkLst>
        </pc:picChg>
      </pc:sldChg>
      <pc:sldChg chg="new del">
        <pc:chgData name="ÚRSULA PALOMO SOTO" userId="S::ursula.palsot@educa.jcyl.es::f371e11b-4055-4f8d-ab8a-c5e8e3391bee" providerId="AD" clId="Web-{C4EE4974-D8A7-7CAF-FD55-578136D0B993}" dt="2023-10-20T18:12:01.316" v="220"/>
        <pc:sldMkLst>
          <pc:docMk/>
          <pc:sldMk cId="3595837295" sldId="265"/>
        </pc:sldMkLst>
      </pc:sldChg>
      <pc:sldMasterChg chg="modTransition modSldLayout">
        <pc:chgData name="ÚRSULA PALOMO SOTO" userId="S::ursula.palsot@educa.jcyl.es::f371e11b-4055-4f8d-ab8a-c5e8e3391bee" providerId="AD" clId="Web-{C4EE4974-D8A7-7CAF-FD55-578136D0B993}" dt="2023-10-20T19:16:03.314" v="589"/>
        <pc:sldMasterMkLst>
          <pc:docMk/>
          <pc:sldMasterMk cId="2307536227" sldId="2147483717"/>
        </pc:sldMasterMkLst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3017899139" sldId="2147483718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3273589345" sldId="2147483719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2485142711" sldId="2147483720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854957806" sldId="2147483721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3393231731" sldId="2147483722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272737242" sldId="2147483723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371641969" sldId="2147483724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1410311992" sldId="2147483725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3109835112" sldId="2147483726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20951474" sldId="2147483727"/>
          </pc:sldLayoutMkLst>
        </pc:sldLayoutChg>
        <pc:sldLayoutChg chg="modTransition">
          <pc:chgData name="ÚRSULA PALOMO SOTO" userId="S::ursula.palsot@educa.jcyl.es::f371e11b-4055-4f8d-ab8a-c5e8e3391bee" providerId="AD" clId="Web-{C4EE4974-D8A7-7CAF-FD55-578136D0B993}" dt="2023-10-20T19:16:03.314" v="589"/>
          <pc:sldLayoutMkLst>
            <pc:docMk/>
            <pc:sldMasterMk cId="2307536227" sldId="2147483717"/>
            <pc:sldLayoutMk cId="448640456" sldId="2147483728"/>
          </pc:sldLayoutMkLst>
        </pc:sldLayoutChg>
      </pc:sldMasterChg>
    </pc:docChg>
  </pc:docChgLst>
  <pc:docChgLst>
    <pc:chgData name="ÚRSULA PALOMO SOTO" userId="S::ursula.palsot@educa.jcyl.es::f371e11b-4055-4f8d-ab8a-c5e8e3391bee" providerId="AD" clId="Web-{54465158-5B9B-0D9D-DE5E-50EF8937BE8C}"/>
    <pc:docChg chg="addSld delSld modSld">
      <pc:chgData name="ÚRSULA PALOMO SOTO" userId="S::ursula.palsot@educa.jcyl.es::f371e11b-4055-4f8d-ab8a-c5e8e3391bee" providerId="AD" clId="Web-{54465158-5B9B-0D9D-DE5E-50EF8937BE8C}" dt="2023-09-29T13:07:31.936" v="325" actId="1076"/>
      <pc:docMkLst>
        <pc:docMk/>
      </pc:docMkLst>
      <pc:sldChg chg="addSp modSp">
        <pc:chgData name="ÚRSULA PALOMO SOTO" userId="S::ursula.palsot@educa.jcyl.es::f371e11b-4055-4f8d-ab8a-c5e8e3391bee" providerId="AD" clId="Web-{54465158-5B9B-0D9D-DE5E-50EF8937BE8C}" dt="2023-09-29T12:36:02.161" v="139" actId="1076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54465158-5B9B-0D9D-DE5E-50EF8937BE8C}" dt="2023-09-29T12:36:02.161" v="139" actId="1076"/>
          <ac:spMkLst>
            <pc:docMk/>
            <pc:sldMk cId="6279959" sldId="257"/>
            <ac:spMk id="17" creationId="{86AEFF9D-7D44-9780-13BB-7D459DA19AC0}"/>
          </ac:spMkLst>
        </pc:spChg>
        <pc:spChg chg="add">
          <ac:chgData name="ÚRSULA PALOMO SOTO" userId="S::ursula.palsot@educa.jcyl.es::f371e11b-4055-4f8d-ab8a-c5e8e3391bee" providerId="AD" clId="Web-{54465158-5B9B-0D9D-DE5E-50EF8937BE8C}" dt="2023-09-29T12:35:05.097" v="131"/>
          <ac:spMkLst>
            <pc:docMk/>
            <pc:sldMk cId="6279959" sldId="257"/>
            <ac:spMk id="22" creationId="{B6FACB3C-9069-4791-BC5C-0DB7CD19B853}"/>
          </ac:spMkLst>
        </pc:spChg>
        <pc:spChg chg="add">
          <ac:chgData name="ÚRSULA PALOMO SOTO" userId="S::ursula.palsot@educa.jcyl.es::f371e11b-4055-4f8d-ab8a-c5e8e3391bee" providerId="AD" clId="Web-{54465158-5B9B-0D9D-DE5E-50EF8937BE8C}" dt="2023-09-29T12:35:05.097" v="131"/>
          <ac:spMkLst>
            <pc:docMk/>
            <pc:sldMk cId="6279959" sldId="257"/>
            <ac:spMk id="24" creationId="{71F2038E-D777-4B76-81DD-DD13EE91B9DD}"/>
          </ac:spMkLst>
        </pc:spChg>
        <pc:grpChg chg="add">
          <ac:chgData name="ÚRSULA PALOMO SOTO" userId="S::ursula.palsot@educa.jcyl.es::f371e11b-4055-4f8d-ab8a-c5e8e3391bee" providerId="AD" clId="Web-{54465158-5B9B-0D9D-DE5E-50EF8937BE8C}" dt="2023-09-29T12:35:05.097" v="131"/>
          <ac:grpSpMkLst>
            <pc:docMk/>
            <pc:sldMk cId="6279959" sldId="257"/>
            <ac:grpSpMk id="26" creationId="{DD354807-230F-4402-B1B9-F733A8F1F190}"/>
          </ac:grpSpMkLst>
        </pc:grpChg>
        <pc:picChg chg="mod">
          <ac:chgData name="ÚRSULA PALOMO SOTO" userId="S::ursula.palsot@educa.jcyl.es::f371e11b-4055-4f8d-ab8a-c5e8e3391bee" providerId="AD" clId="Web-{54465158-5B9B-0D9D-DE5E-50EF8937BE8C}" dt="2023-09-29T12:35:49.723" v="138" actId="14100"/>
          <ac:picMkLst>
            <pc:docMk/>
            <pc:sldMk cId="6279959" sldId="257"/>
            <ac:picMk id="6" creationId="{E2536727-D4F3-155C-14CA-D4A628DB5E17}"/>
          </ac:picMkLst>
        </pc:picChg>
      </pc:sldChg>
      <pc:sldChg chg="addSp delSp modSp new mod setBg modShow">
        <pc:chgData name="ÚRSULA PALOMO SOTO" userId="S::ursula.palsot@educa.jcyl.es::f371e11b-4055-4f8d-ab8a-c5e8e3391bee" providerId="AD" clId="Web-{54465158-5B9B-0D9D-DE5E-50EF8937BE8C}" dt="2023-09-29T12:58:57.050" v="277" actId="20577"/>
        <pc:sldMkLst>
          <pc:docMk/>
          <pc:sldMk cId="937806503" sldId="258"/>
        </pc:sldMkLst>
        <pc:spChg chg="mod">
          <ac:chgData name="ÚRSULA PALOMO SOTO" userId="S::ursula.palsot@educa.jcyl.es::f371e11b-4055-4f8d-ab8a-c5e8e3391bee" providerId="AD" clId="Web-{54465158-5B9B-0D9D-DE5E-50EF8937BE8C}" dt="2023-09-29T12:49:07.068" v="211"/>
          <ac:spMkLst>
            <pc:docMk/>
            <pc:sldMk cId="937806503" sldId="258"/>
            <ac:spMk id="2" creationId="{B9461103-7CD9-FC97-320A-D6577C3483E2}"/>
          </ac:spMkLst>
        </pc:spChg>
        <pc:spChg chg="mod ord">
          <ac:chgData name="ÚRSULA PALOMO SOTO" userId="S::ursula.palsot@educa.jcyl.es::f371e11b-4055-4f8d-ab8a-c5e8e3391bee" providerId="AD" clId="Web-{54465158-5B9B-0D9D-DE5E-50EF8937BE8C}" dt="2023-09-29T12:58:57.050" v="277" actId="20577"/>
          <ac:spMkLst>
            <pc:docMk/>
            <pc:sldMk cId="937806503" sldId="258"/>
            <ac:spMk id="3" creationId="{43E201DB-A128-C996-6F04-6968BD03ADFB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40:20.447" v="167"/>
          <ac:spMkLst>
            <pc:docMk/>
            <pc:sldMk cId="937806503" sldId="258"/>
            <ac:spMk id="8" creationId="{4BC99CB9-DDAD-44A2-8A1C-E3AF4E72DF5C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40:20.447" v="167"/>
          <ac:spMkLst>
            <pc:docMk/>
            <pc:sldMk cId="937806503" sldId="258"/>
            <ac:spMk id="10" creationId="{64053CBF-3932-45FF-8285-EE5146085F3A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30:48.779" v="108"/>
          <ac:spMkLst>
            <pc:docMk/>
            <pc:sldMk cId="937806503" sldId="258"/>
            <ac:spMk id="11" creationId="{6B92FAF7-0AD3-4B47-9111-D0E9CD79E247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31:42.061" v="118"/>
          <ac:spMkLst>
            <pc:docMk/>
            <pc:sldMk cId="937806503" sldId="258"/>
            <ac:spMk id="15" creationId="{21540236-BFD5-4A9D-8840-4703E7F76825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31:42.061" v="118"/>
          <ac:spMkLst>
            <pc:docMk/>
            <pc:sldMk cId="937806503" sldId="258"/>
            <ac:spMk id="25" creationId="{2C61293E-6EBE-43EF-A52C-9BEBFD7679D4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31:42.061" v="118"/>
          <ac:spMkLst>
            <pc:docMk/>
            <pc:sldMk cId="937806503" sldId="258"/>
            <ac:spMk id="26" creationId="{C37FBF37-49DC-F075-2EA4-FD50E734D4EF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49:07.068" v="211"/>
          <ac:spMkLst>
            <pc:docMk/>
            <pc:sldMk cId="937806503" sldId="258"/>
            <ac:spMk id="32" creationId="{A440A548-C0D4-4418-940E-EDC2F1D9A599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49:07.068" v="211"/>
          <ac:spMkLst>
            <pc:docMk/>
            <pc:sldMk cId="937806503" sldId="258"/>
            <ac:spMk id="34" creationId="{E708B267-8CD2-4684-A57B-9F1070769203}"/>
          </ac:spMkLst>
        </pc:spChg>
        <pc:spChg chg="add">
          <ac:chgData name="ÚRSULA PALOMO SOTO" userId="S::ursula.palsot@educa.jcyl.es::f371e11b-4055-4f8d-ab8a-c5e8e3391bee" providerId="AD" clId="Web-{54465158-5B9B-0D9D-DE5E-50EF8937BE8C}" dt="2023-09-29T12:49:07.068" v="211"/>
          <ac:spMkLst>
            <pc:docMk/>
            <pc:sldMk cId="937806503" sldId="258"/>
            <ac:spMk id="44" creationId="{6B92FAF7-0AD3-4B47-9111-D0E9CD79E247}"/>
          </ac:spMkLst>
        </pc:spChg>
        <pc:grpChg chg="add del">
          <ac:chgData name="ÚRSULA PALOMO SOTO" userId="S::ursula.palsot@educa.jcyl.es::f371e11b-4055-4f8d-ab8a-c5e8e3391bee" providerId="AD" clId="Web-{54465158-5B9B-0D9D-DE5E-50EF8937BE8C}" dt="2023-09-29T12:40:20.447" v="167"/>
          <ac:grpSpMkLst>
            <pc:docMk/>
            <pc:sldMk cId="937806503" sldId="258"/>
            <ac:grpSpMk id="12" creationId="{2E751C04-BEA6-446B-A678-9C74819EBD4C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2:30:48.779" v="108"/>
          <ac:grpSpMkLst>
            <pc:docMk/>
            <pc:sldMk cId="937806503" sldId="258"/>
            <ac:grpSpMk id="13" creationId="{D6A77139-BADB-4B2C-BD41-B67A4D37D758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2:40:20.447" v="167"/>
          <ac:grpSpMkLst>
            <pc:docMk/>
            <pc:sldMk cId="937806503" sldId="258"/>
            <ac:grpSpMk id="18" creationId="{B63ACBA3-DEFD-4C6D-BBA0-64468FA99C2D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2:30:48.779" v="108"/>
          <ac:grpSpMkLst>
            <pc:docMk/>
            <pc:sldMk cId="937806503" sldId="258"/>
            <ac:grpSpMk id="19" creationId="{2786ABD8-AB9F-46F2-A7D9-36F1F7338CF9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2:49:07.068" v="211"/>
          <ac:grpSpMkLst>
            <pc:docMk/>
            <pc:sldMk cId="937806503" sldId="258"/>
            <ac:grpSpMk id="36" creationId="{41E5AB36-9328-47E9-95AD-E38AC1C0E18D}"/>
          </ac:grpSpMkLst>
        </pc:grpChg>
        <pc:grpChg chg="add">
          <ac:chgData name="ÚRSULA PALOMO SOTO" userId="S::ursula.palsot@educa.jcyl.es::f371e11b-4055-4f8d-ab8a-c5e8e3391bee" providerId="AD" clId="Web-{54465158-5B9B-0D9D-DE5E-50EF8937BE8C}" dt="2023-09-29T12:49:07.068" v="211"/>
          <ac:grpSpMkLst>
            <pc:docMk/>
            <pc:sldMk cId="937806503" sldId="258"/>
            <ac:grpSpMk id="46" creationId="{D6A77139-BADB-4B2C-BD41-B67A4D37D758}"/>
          </ac:grpSpMkLst>
        </pc:grpChg>
        <pc:grpChg chg="add">
          <ac:chgData name="ÚRSULA PALOMO SOTO" userId="S::ursula.palsot@educa.jcyl.es::f371e11b-4055-4f8d-ab8a-c5e8e3391bee" providerId="AD" clId="Web-{54465158-5B9B-0D9D-DE5E-50EF8937BE8C}" dt="2023-09-29T12:49:07.068" v="211"/>
          <ac:grpSpMkLst>
            <pc:docMk/>
            <pc:sldMk cId="937806503" sldId="258"/>
            <ac:grpSpMk id="52" creationId="{2786ABD8-AB9F-46F2-A7D9-36F1F7338CF9}"/>
          </ac:grpSpMkLst>
        </pc:grpChg>
        <pc:picChg chg="add del mod modCrop">
          <ac:chgData name="ÚRSULA PALOMO SOTO" userId="S::ursula.palsot@educa.jcyl.es::f371e11b-4055-4f8d-ab8a-c5e8e3391bee" providerId="AD" clId="Web-{54465158-5B9B-0D9D-DE5E-50EF8937BE8C}" dt="2023-09-29T12:31:58.421" v="125"/>
          <ac:picMkLst>
            <pc:docMk/>
            <pc:sldMk cId="937806503" sldId="258"/>
            <ac:picMk id="4" creationId="{B3F9DF39-A796-FE33-A660-D94BE8898B19}"/>
          </ac:picMkLst>
        </pc:picChg>
        <pc:picChg chg="add del mod ord">
          <ac:chgData name="ÚRSULA PALOMO SOTO" userId="S::ursula.palsot@educa.jcyl.es::f371e11b-4055-4f8d-ab8a-c5e8e3391bee" providerId="AD" clId="Web-{54465158-5B9B-0D9D-DE5E-50EF8937BE8C}" dt="2023-09-29T12:31:55.593" v="124"/>
          <ac:picMkLst>
            <pc:docMk/>
            <pc:sldMk cId="937806503" sldId="258"/>
            <ac:picMk id="5" creationId="{8E677868-023E-6884-F68E-2E00C0FF4DF2}"/>
          </ac:picMkLst>
        </pc:picChg>
        <pc:picChg chg="add del mod ord modCrop">
          <ac:chgData name="ÚRSULA PALOMO SOTO" userId="S::ursula.palsot@educa.jcyl.es::f371e11b-4055-4f8d-ab8a-c5e8e3391bee" providerId="AD" clId="Web-{54465158-5B9B-0D9D-DE5E-50EF8937BE8C}" dt="2023-09-29T12:31:44.202" v="119"/>
          <ac:picMkLst>
            <pc:docMk/>
            <pc:sldMk cId="937806503" sldId="258"/>
            <ac:picMk id="6" creationId="{0BC0DC75-E5B3-A84B-DAAF-CA1BFC574249}"/>
          </ac:picMkLst>
        </pc:picChg>
        <pc:picChg chg="add mod">
          <ac:chgData name="ÚRSULA PALOMO SOTO" userId="S::ursula.palsot@educa.jcyl.es::f371e11b-4055-4f8d-ab8a-c5e8e3391bee" providerId="AD" clId="Web-{54465158-5B9B-0D9D-DE5E-50EF8937BE8C}" dt="2023-09-29T12:49:07.068" v="211"/>
          <ac:picMkLst>
            <pc:docMk/>
            <pc:sldMk cId="937806503" sldId="258"/>
            <ac:picMk id="27" creationId="{9EF3BC92-8E4A-DD7B-1338-5CB7F027BB67}"/>
          </ac:picMkLst>
        </pc:picChg>
        <pc:picChg chg="add del mod">
          <ac:chgData name="ÚRSULA PALOMO SOTO" userId="S::ursula.palsot@educa.jcyl.es::f371e11b-4055-4f8d-ab8a-c5e8e3391bee" providerId="AD" clId="Web-{54465158-5B9B-0D9D-DE5E-50EF8937BE8C}" dt="2023-09-29T12:42:50.826" v="178"/>
          <ac:picMkLst>
            <pc:docMk/>
            <pc:sldMk cId="937806503" sldId="258"/>
            <ac:picMk id="28" creationId="{7BE0480C-74F0-7BB2-9DC5-1C9E033733B0}"/>
          </ac:picMkLst>
        </pc:picChg>
        <pc:picChg chg="add mod modCrop">
          <ac:chgData name="ÚRSULA PALOMO SOTO" userId="S::ursula.palsot@educa.jcyl.es::f371e11b-4055-4f8d-ab8a-c5e8e3391bee" providerId="AD" clId="Web-{54465158-5B9B-0D9D-DE5E-50EF8937BE8C}" dt="2023-09-29T12:49:07.068" v="211"/>
          <ac:picMkLst>
            <pc:docMk/>
            <pc:sldMk cId="937806503" sldId="258"/>
            <ac:picMk id="29" creationId="{43C0071A-D568-A5B1-4A6F-6F4BC36CAFB0}"/>
          </ac:picMkLst>
        </pc:picChg>
        <pc:picChg chg="add del mod">
          <ac:chgData name="ÚRSULA PALOMO SOTO" userId="S::ursula.palsot@educa.jcyl.es::f371e11b-4055-4f8d-ab8a-c5e8e3391bee" providerId="AD" clId="Web-{54465158-5B9B-0D9D-DE5E-50EF8937BE8C}" dt="2023-09-29T12:43:34.858" v="184"/>
          <ac:picMkLst>
            <pc:docMk/>
            <pc:sldMk cId="937806503" sldId="258"/>
            <ac:picMk id="30" creationId="{CDB23D4D-8E5C-57D8-6B65-E8CD194A4EC2}"/>
          </ac:picMkLst>
        </pc:picChg>
        <pc:inkChg chg="add del">
          <ac:chgData name="ÚRSULA PALOMO SOTO" userId="S::ursula.palsot@educa.jcyl.es::f371e11b-4055-4f8d-ab8a-c5e8e3391bee" providerId="AD" clId="Web-{54465158-5B9B-0D9D-DE5E-50EF8937BE8C}" dt="2023-09-29T12:55:06.076" v="245"/>
          <ac:inkMkLst>
            <pc:docMk/>
            <pc:sldMk cId="937806503" sldId="258"/>
            <ac:inkMk id="31" creationId="{5BC1A8A9-DA6D-8FD5-DC1B-C352B964D35A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5:12.779" v="246"/>
          <ac:inkMkLst>
            <pc:docMk/>
            <pc:sldMk cId="937806503" sldId="258"/>
            <ac:inkMk id="33" creationId="{AAAFB2BA-7E39-09EC-654E-6F9A834F822C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5:37.452" v="248"/>
          <ac:inkMkLst>
            <pc:docMk/>
            <pc:sldMk cId="937806503" sldId="258"/>
            <ac:inkMk id="35" creationId="{14BCC382-8923-3D76-5173-1F80FAAD1416}"/>
          </ac:inkMkLst>
        </pc:inkChg>
        <pc:cxnChg chg="add del mod">
          <ac:chgData name="ÚRSULA PALOMO SOTO" userId="S::ursula.palsot@educa.jcyl.es::f371e11b-4055-4f8d-ab8a-c5e8e3391bee" providerId="AD" clId="Web-{54465158-5B9B-0D9D-DE5E-50EF8937BE8C}" dt="2023-09-29T12:57:08.985" v="254"/>
          <ac:cxnSpMkLst>
            <pc:docMk/>
            <pc:sldMk cId="937806503" sldId="258"/>
            <ac:cxnSpMk id="40" creationId="{9E4D0E80-C5AD-2534-9520-0D15D3420F36}"/>
          </ac:cxnSpMkLst>
        </pc:cxnChg>
      </pc:sldChg>
      <pc:sldChg chg="addSp delSp modSp new del mod setBg">
        <pc:chgData name="ÚRSULA PALOMO SOTO" userId="S::ursula.palsot@educa.jcyl.es::f371e11b-4055-4f8d-ab8a-c5e8e3391bee" providerId="AD" clId="Web-{54465158-5B9B-0D9D-DE5E-50EF8937BE8C}" dt="2023-09-29T12:58:47.050" v="272"/>
        <pc:sldMkLst>
          <pc:docMk/>
          <pc:sldMk cId="167107109" sldId="259"/>
        </pc:sldMkLst>
        <pc:spChg chg="mod">
          <ac:chgData name="ÚRSULA PALOMO SOTO" userId="S::ursula.palsot@educa.jcyl.es::f371e11b-4055-4f8d-ab8a-c5e8e3391bee" providerId="AD" clId="Web-{54465158-5B9B-0D9D-DE5E-50EF8937BE8C}" dt="2023-09-29T12:53:48.043" v="227"/>
          <ac:spMkLst>
            <pc:docMk/>
            <pc:sldMk cId="167107109" sldId="259"/>
            <ac:spMk id="2" creationId="{ED359A15-5393-7052-918E-55C2787165A3}"/>
          </ac:spMkLst>
        </pc:spChg>
        <pc:spChg chg="mod">
          <ac:chgData name="ÚRSULA PALOMO SOTO" userId="S::ursula.palsot@educa.jcyl.es::f371e11b-4055-4f8d-ab8a-c5e8e3391bee" providerId="AD" clId="Web-{54465158-5B9B-0D9D-DE5E-50EF8937BE8C}" dt="2023-09-29T12:58:44.206" v="271" actId="20577"/>
          <ac:spMkLst>
            <pc:docMk/>
            <pc:sldMk cId="167107109" sldId="259"/>
            <ac:spMk id="3" creationId="{801E9B40-D5C2-423A-3CF8-1722A2C75A47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53:48.043" v="227"/>
          <ac:spMkLst>
            <pc:docMk/>
            <pc:sldMk cId="167107109" sldId="259"/>
            <ac:spMk id="13" creationId="{F13C74B1-5B17-4795-BED0-7140497B445A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2:53:48.043" v="227"/>
          <ac:spMkLst>
            <pc:docMk/>
            <pc:sldMk cId="167107109" sldId="259"/>
            <ac:spMk id="15" creationId="{D4974D33-8DC5-464E-8C6D-BE58F0669C17}"/>
          </ac:spMkLst>
        </pc:spChg>
        <pc:picChg chg="add del mod">
          <ac:chgData name="ÚRSULA PALOMO SOTO" userId="S::ursula.palsot@educa.jcyl.es::f371e11b-4055-4f8d-ab8a-c5e8e3391bee" providerId="AD" clId="Web-{54465158-5B9B-0D9D-DE5E-50EF8937BE8C}" dt="2023-09-29T12:57:27.063" v="255"/>
          <ac:picMkLst>
            <pc:docMk/>
            <pc:sldMk cId="167107109" sldId="259"/>
            <ac:picMk id="8" creationId="{6CCBD8F1-4A12-5D19-1E6B-7D752E239485}"/>
          </ac:picMkLst>
        </pc:picChg>
        <pc:inkChg chg="add del">
          <ac:chgData name="ÚRSULA PALOMO SOTO" userId="S::ursula.palsot@educa.jcyl.es::f371e11b-4055-4f8d-ab8a-c5e8e3391bee" providerId="AD" clId="Web-{54465158-5B9B-0D9D-DE5E-50EF8937BE8C}" dt="2023-09-29T12:50:41.086" v="217"/>
          <ac:inkMkLst>
            <pc:docMk/>
            <pc:sldMk cId="167107109" sldId="259"/>
            <ac:inkMk id="4" creationId="{22F9F045-84E4-9C55-9489-ED5012FE8BB8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0:41.086" v="216"/>
          <ac:inkMkLst>
            <pc:docMk/>
            <pc:sldMk cId="167107109" sldId="259"/>
            <ac:inkMk id="5" creationId="{FA45023C-7767-D91C-09B0-9D65696D263E}"/>
          </ac:inkMkLst>
        </pc:inkChg>
        <pc:inkChg chg="add mod ord">
          <ac:chgData name="ÚRSULA PALOMO SOTO" userId="S::ursula.palsot@educa.jcyl.es::f371e11b-4055-4f8d-ab8a-c5e8e3391bee" providerId="AD" clId="Web-{54465158-5B9B-0D9D-DE5E-50EF8937BE8C}" dt="2023-09-29T12:53:48.043" v="227"/>
          <ac:inkMkLst>
            <pc:docMk/>
            <pc:sldMk cId="167107109" sldId="259"/>
            <ac:inkMk id="6" creationId="{078237EF-0869-D852-072D-162AD22514AF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3:46.231" v="226"/>
          <ac:inkMkLst>
            <pc:docMk/>
            <pc:sldMk cId="167107109" sldId="259"/>
            <ac:inkMk id="9" creationId="{9BE6BBD2-B110-70D3-DF78-A1FE20A3AFFF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4:34.122" v="239"/>
          <ac:inkMkLst>
            <pc:docMk/>
            <pc:sldMk cId="167107109" sldId="259"/>
            <ac:inkMk id="10" creationId="{BDAEBFC2-01EC-3221-8F52-31224B685283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4:30.888" v="238"/>
          <ac:inkMkLst>
            <pc:docMk/>
            <pc:sldMk cId="167107109" sldId="259"/>
            <ac:inkMk id="11" creationId="{7CDEB669-5C4E-5CD9-86A9-138F9802F27A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4:30.888" v="237"/>
          <ac:inkMkLst>
            <pc:docMk/>
            <pc:sldMk cId="167107109" sldId="259"/>
            <ac:inkMk id="12" creationId="{5BBFE13C-D809-8D85-D620-DF9A19F60323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4:29.685" v="236"/>
          <ac:inkMkLst>
            <pc:docMk/>
            <pc:sldMk cId="167107109" sldId="259"/>
            <ac:inkMk id="14" creationId="{431482F2-D3E3-65BB-3C89-70CDE843AECF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4:28.872" v="235"/>
          <ac:inkMkLst>
            <pc:docMk/>
            <pc:sldMk cId="167107109" sldId="259"/>
            <ac:inkMk id="16" creationId="{1233C568-3250-B1DC-4DA2-F92EE48F9F85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4:28.341" v="234"/>
          <ac:inkMkLst>
            <pc:docMk/>
            <pc:sldMk cId="167107109" sldId="259"/>
            <ac:inkMk id="17" creationId="{127CD0E0-D411-D74D-FC86-FDDE5CE7C9D8}"/>
          </ac:inkMkLst>
        </pc:inkChg>
        <pc:inkChg chg="add del">
          <ac:chgData name="ÚRSULA PALOMO SOTO" userId="S::ursula.palsot@educa.jcyl.es::f371e11b-4055-4f8d-ab8a-c5e8e3391bee" providerId="AD" clId="Web-{54465158-5B9B-0D9D-DE5E-50EF8937BE8C}" dt="2023-09-29T12:54:43.654" v="241"/>
          <ac:inkMkLst>
            <pc:docMk/>
            <pc:sldMk cId="167107109" sldId="259"/>
            <ac:inkMk id="18" creationId="{45D1F007-6E3B-0052-7C8A-91C4AAD20E24}"/>
          </ac:inkMkLst>
        </pc:inkChg>
        <pc:inkChg chg="add">
          <ac:chgData name="ÚRSULA PALOMO SOTO" userId="S::ursula.palsot@educa.jcyl.es::f371e11b-4055-4f8d-ab8a-c5e8e3391bee" providerId="AD" clId="Web-{54465158-5B9B-0D9D-DE5E-50EF8937BE8C}" dt="2023-09-29T12:54:47.216" v="242"/>
          <ac:inkMkLst>
            <pc:docMk/>
            <pc:sldMk cId="167107109" sldId="259"/>
            <ac:inkMk id="19" creationId="{9ECF6A56-98F0-5CB6-C31C-BFA0F41BB433}"/>
          </ac:inkMkLst>
        </pc:inkChg>
      </pc:sldChg>
      <pc:sldChg chg="addSp delSp modSp new mod setBg">
        <pc:chgData name="ÚRSULA PALOMO SOTO" userId="S::ursula.palsot@educa.jcyl.es::f371e11b-4055-4f8d-ab8a-c5e8e3391bee" providerId="AD" clId="Web-{54465158-5B9B-0D9D-DE5E-50EF8937BE8C}" dt="2023-09-29T13:07:31.936" v="325" actId="1076"/>
        <pc:sldMkLst>
          <pc:docMk/>
          <pc:sldMk cId="3733269749" sldId="259"/>
        </pc:sldMkLst>
        <pc:spChg chg="mod">
          <ac:chgData name="ÚRSULA PALOMO SOTO" userId="S::ursula.palsot@educa.jcyl.es::f371e11b-4055-4f8d-ab8a-c5e8e3391bee" providerId="AD" clId="Web-{54465158-5B9B-0D9D-DE5E-50EF8937BE8C}" dt="2023-09-29T13:06:47.029" v="321"/>
          <ac:spMkLst>
            <pc:docMk/>
            <pc:sldMk cId="3733269749" sldId="259"/>
            <ac:spMk id="2" creationId="{0A07AFC9-A539-E48D-85E0-921A7C3ECCBE}"/>
          </ac:spMkLst>
        </pc:spChg>
        <pc:spChg chg="mod ord">
          <ac:chgData name="ÚRSULA PALOMO SOTO" userId="S::ursula.palsot@educa.jcyl.es::f371e11b-4055-4f8d-ab8a-c5e8e3391bee" providerId="AD" clId="Web-{54465158-5B9B-0D9D-DE5E-50EF8937BE8C}" dt="2023-09-29T13:06:47.029" v="321"/>
          <ac:spMkLst>
            <pc:docMk/>
            <pc:sldMk cId="3733269749" sldId="259"/>
            <ac:spMk id="3" creationId="{AC4DCFBE-8964-68D3-C3EC-70E6A9E40F10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3:00:43.646" v="313"/>
          <ac:spMkLst>
            <pc:docMk/>
            <pc:sldMk cId="3733269749" sldId="259"/>
            <ac:spMk id="8" creationId="{4BC99CB9-DDAD-44A2-8A1C-E3AF4E72DF5C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3:00:43.646" v="313"/>
          <ac:spMkLst>
            <pc:docMk/>
            <pc:sldMk cId="3733269749" sldId="259"/>
            <ac:spMk id="10" creationId="{64053CBF-3932-45FF-8285-EE5146085F3A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3:05:39.434" v="317"/>
          <ac:spMkLst>
            <pc:docMk/>
            <pc:sldMk cId="3733269749" sldId="259"/>
            <ac:spMk id="27" creationId="{A440A548-C0D4-4418-940E-EDC2F1D9A599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3:05:39.434" v="317"/>
          <ac:spMkLst>
            <pc:docMk/>
            <pc:sldMk cId="3733269749" sldId="259"/>
            <ac:spMk id="29" creationId="{E708B267-8CD2-4684-A57B-9F1070769203}"/>
          </ac:spMkLst>
        </pc:spChg>
        <pc:spChg chg="add del">
          <ac:chgData name="ÚRSULA PALOMO SOTO" userId="S::ursula.palsot@educa.jcyl.es::f371e11b-4055-4f8d-ab8a-c5e8e3391bee" providerId="AD" clId="Web-{54465158-5B9B-0D9D-DE5E-50EF8937BE8C}" dt="2023-09-29T13:06:47.029" v="321"/>
          <ac:spMkLst>
            <pc:docMk/>
            <pc:sldMk cId="3733269749" sldId="259"/>
            <ac:spMk id="39" creationId="{6B92FAF7-0AD3-4B47-9111-D0E9CD79E247}"/>
          </ac:spMkLst>
        </pc:spChg>
        <pc:spChg chg="add">
          <ac:chgData name="ÚRSULA PALOMO SOTO" userId="S::ursula.palsot@educa.jcyl.es::f371e11b-4055-4f8d-ab8a-c5e8e3391bee" providerId="AD" clId="Web-{54465158-5B9B-0D9D-DE5E-50EF8937BE8C}" dt="2023-09-29T13:06:47.029" v="321"/>
          <ac:spMkLst>
            <pc:docMk/>
            <pc:sldMk cId="3733269749" sldId="259"/>
            <ac:spMk id="56" creationId="{9D4954B5-F64F-46AC-8A53-0F49DD5C669D}"/>
          </ac:spMkLst>
        </pc:spChg>
        <pc:spChg chg="add">
          <ac:chgData name="ÚRSULA PALOMO SOTO" userId="S::ursula.palsot@educa.jcyl.es::f371e11b-4055-4f8d-ab8a-c5e8e3391bee" providerId="AD" clId="Web-{54465158-5B9B-0D9D-DE5E-50EF8937BE8C}" dt="2023-09-29T13:06:47.029" v="321"/>
          <ac:spMkLst>
            <pc:docMk/>
            <pc:sldMk cId="3733269749" sldId="259"/>
            <ac:spMk id="64" creationId="{8B780FD3-CF74-4204-B5CD-DF82EC554CD0}"/>
          </ac:spMkLst>
        </pc:spChg>
        <pc:grpChg chg="add del">
          <ac:chgData name="ÚRSULA PALOMO SOTO" userId="S::ursula.palsot@educa.jcyl.es::f371e11b-4055-4f8d-ab8a-c5e8e3391bee" providerId="AD" clId="Web-{54465158-5B9B-0D9D-DE5E-50EF8937BE8C}" dt="2023-09-29T13:00:43.646" v="313"/>
          <ac:grpSpMkLst>
            <pc:docMk/>
            <pc:sldMk cId="3733269749" sldId="259"/>
            <ac:grpSpMk id="12" creationId="{2E751C04-BEA6-446B-A678-9C74819EBD4C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3:00:43.646" v="313"/>
          <ac:grpSpMkLst>
            <pc:docMk/>
            <pc:sldMk cId="3733269749" sldId="259"/>
            <ac:grpSpMk id="18" creationId="{B63ACBA3-DEFD-4C6D-BBA0-64468FA99C2D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3:05:39.434" v="317"/>
          <ac:grpSpMkLst>
            <pc:docMk/>
            <pc:sldMk cId="3733269749" sldId="259"/>
            <ac:grpSpMk id="31" creationId="{41E5AB36-9328-47E9-95AD-E38AC1C0E18D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3:06:47.029" v="321"/>
          <ac:grpSpMkLst>
            <pc:docMk/>
            <pc:sldMk cId="3733269749" sldId="259"/>
            <ac:grpSpMk id="41" creationId="{D6A77139-BADB-4B2C-BD41-B67A4D37D758}"/>
          </ac:grpSpMkLst>
        </pc:grpChg>
        <pc:grpChg chg="add del">
          <ac:chgData name="ÚRSULA PALOMO SOTO" userId="S::ursula.palsot@educa.jcyl.es::f371e11b-4055-4f8d-ab8a-c5e8e3391bee" providerId="AD" clId="Web-{54465158-5B9B-0D9D-DE5E-50EF8937BE8C}" dt="2023-09-29T13:06:47.029" v="321"/>
          <ac:grpSpMkLst>
            <pc:docMk/>
            <pc:sldMk cId="3733269749" sldId="259"/>
            <ac:grpSpMk id="47" creationId="{2786ABD8-AB9F-46F2-A7D9-36F1F7338CF9}"/>
          </ac:grpSpMkLst>
        </pc:grpChg>
        <pc:grpChg chg="add">
          <ac:chgData name="ÚRSULA PALOMO SOTO" userId="S::ursula.palsot@educa.jcyl.es::f371e11b-4055-4f8d-ab8a-c5e8e3391bee" providerId="AD" clId="Web-{54465158-5B9B-0D9D-DE5E-50EF8937BE8C}" dt="2023-09-29T13:06:47.029" v="321"/>
          <ac:grpSpMkLst>
            <pc:docMk/>
            <pc:sldMk cId="3733269749" sldId="259"/>
            <ac:grpSpMk id="58" creationId="{BCD55BBE-7C9E-4AE8-AFDC-324F47733A4B}"/>
          </ac:grpSpMkLst>
        </pc:grpChg>
        <pc:picChg chg="add mod ord">
          <ac:chgData name="ÚRSULA PALOMO SOTO" userId="S::ursula.palsot@educa.jcyl.es::f371e11b-4055-4f8d-ab8a-c5e8e3391bee" providerId="AD" clId="Web-{54465158-5B9B-0D9D-DE5E-50EF8937BE8C}" dt="2023-09-29T13:07:29.858" v="324" actId="1076"/>
          <ac:picMkLst>
            <pc:docMk/>
            <pc:sldMk cId="3733269749" sldId="259"/>
            <ac:picMk id="5" creationId="{7CF5C759-B0D0-3E09-7E60-A00BAE9C853A}"/>
          </ac:picMkLst>
        </pc:picChg>
        <pc:picChg chg="add mod">
          <ac:chgData name="ÚRSULA PALOMO SOTO" userId="S::ursula.palsot@educa.jcyl.es::f371e11b-4055-4f8d-ab8a-c5e8e3391bee" providerId="AD" clId="Web-{54465158-5B9B-0D9D-DE5E-50EF8937BE8C}" dt="2023-09-29T13:06:47.029" v="321"/>
          <ac:picMkLst>
            <pc:docMk/>
            <pc:sldMk cId="3733269749" sldId="259"/>
            <ac:picMk id="6" creationId="{92A48D96-CFFB-F171-6FCD-AF965F797F30}"/>
          </ac:picMkLst>
        </pc:picChg>
        <pc:picChg chg="add mod">
          <ac:chgData name="ÚRSULA PALOMO SOTO" userId="S::ursula.palsot@educa.jcyl.es::f371e11b-4055-4f8d-ab8a-c5e8e3391bee" providerId="AD" clId="Web-{54465158-5B9B-0D9D-DE5E-50EF8937BE8C}" dt="2023-09-29T13:07:31.936" v="325" actId="1076"/>
          <ac:picMkLst>
            <pc:docMk/>
            <pc:sldMk cId="3733269749" sldId="259"/>
            <ac:picMk id="9" creationId="{BBC24BCE-7BC5-8072-8372-8D38FE356FDF}"/>
          </ac:picMkLst>
        </pc:picChg>
      </pc:sldChg>
    </pc:docChg>
  </pc:docChgLst>
  <pc:docChgLst>
    <pc:chgData name="ÚRSULA PALOMO SOTO" userId="S::ursula.palsot@educa.jcyl.es::f371e11b-4055-4f8d-ab8a-c5e8e3391bee" providerId="AD" clId="Web-{1F5AA4DC-4E24-4E7B-8C52-A28BEA920E9F}"/>
    <pc:docChg chg="addSld modSld sldOrd">
      <pc:chgData name="ÚRSULA PALOMO SOTO" userId="S::ursula.palsot@educa.jcyl.es::f371e11b-4055-4f8d-ab8a-c5e8e3391bee" providerId="AD" clId="Web-{1F5AA4DC-4E24-4E7B-8C52-A28BEA920E9F}" dt="2023-10-03T09:38:40.303" v="332" actId="20577"/>
      <pc:docMkLst>
        <pc:docMk/>
      </pc:docMkLst>
      <pc:sldChg chg="modSp">
        <pc:chgData name="ÚRSULA PALOMO SOTO" userId="S::ursula.palsot@educa.jcyl.es::f371e11b-4055-4f8d-ab8a-c5e8e3391bee" providerId="AD" clId="Web-{1F5AA4DC-4E24-4E7B-8C52-A28BEA920E9F}" dt="2023-10-03T09:38:08.193" v="327" actId="20577"/>
        <pc:sldMkLst>
          <pc:docMk/>
          <pc:sldMk cId="6279959" sldId="257"/>
        </pc:sldMkLst>
        <pc:spChg chg="mod">
          <ac:chgData name="ÚRSULA PALOMO SOTO" userId="S::ursula.palsot@educa.jcyl.es::f371e11b-4055-4f8d-ab8a-c5e8e3391bee" providerId="AD" clId="Web-{1F5AA4DC-4E24-4E7B-8C52-A28BEA920E9F}" dt="2023-10-03T09:38:08.193" v="327" actId="20577"/>
          <ac:spMkLst>
            <pc:docMk/>
            <pc:sldMk cId="6279959" sldId="257"/>
            <ac:spMk id="17" creationId="{86AEFF9D-7D44-9780-13BB-7D459DA19AC0}"/>
          </ac:spMkLst>
        </pc:spChg>
      </pc:sldChg>
      <pc:sldChg chg="modSp modTransition">
        <pc:chgData name="ÚRSULA PALOMO SOTO" userId="S::ursula.palsot@educa.jcyl.es::f371e11b-4055-4f8d-ab8a-c5e8e3391bee" providerId="AD" clId="Web-{1F5AA4DC-4E24-4E7B-8C52-A28BEA920E9F}" dt="2023-10-03T09:27:51.644" v="227" actId="1076"/>
        <pc:sldMkLst>
          <pc:docMk/>
          <pc:sldMk cId="937806503" sldId="258"/>
        </pc:sldMkLst>
        <pc:spChg chg="mod">
          <ac:chgData name="ÚRSULA PALOMO SOTO" userId="S::ursula.palsot@educa.jcyl.es::f371e11b-4055-4f8d-ab8a-c5e8e3391bee" providerId="AD" clId="Web-{1F5AA4DC-4E24-4E7B-8C52-A28BEA920E9F}" dt="2023-10-03T09:20:51.820" v="115" actId="20577"/>
          <ac:spMkLst>
            <pc:docMk/>
            <pc:sldMk cId="937806503" sldId="258"/>
            <ac:spMk id="3" creationId="{43E201DB-A128-C996-6F04-6968BD03ADFB}"/>
          </ac:spMkLst>
        </pc:spChg>
        <pc:picChg chg="mod">
          <ac:chgData name="ÚRSULA PALOMO SOTO" userId="S::ursula.palsot@educa.jcyl.es::f371e11b-4055-4f8d-ab8a-c5e8e3391bee" providerId="AD" clId="Web-{1F5AA4DC-4E24-4E7B-8C52-A28BEA920E9F}" dt="2023-10-03T09:27:51.644" v="227" actId="1076"/>
          <ac:picMkLst>
            <pc:docMk/>
            <pc:sldMk cId="937806503" sldId="258"/>
            <ac:picMk id="27" creationId="{9EF3BC92-8E4A-DD7B-1338-5CB7F027BB67}"/>
          </ac:picMkLst>
        </pc:picChg>
      </pc:sldChg>
      <pc:sldChg chg="modSp ord modTransition">
        <pc:chgData name="ÚRSULA PALOMO SOTO" userId="S::ursula.palsot@educa.jcyl.es::f371e11b-4055-4f8d-ab8a-c5e8e3391bee" providerId="AD" clId="Web-{1F5AA4DC-4E24-4E7B-8C52-A28BEA920E9F}" dt="2023-10-03T09:36:59.644" v="308" actId="1076"/>
        <pc:sldMkLst>
          <pc:docMk/>
          <pc:sldMk cId="3733269749" sldId="259"/>
        </pc:sldMkLst>
        <pc:spChg chg="mod">
          <ac:chgData name="ÚRSULA PALOMO SOTO" userId="S::ursula.palsot@educa.jcyl.es::f371e11b-4055-4f8d-ab8a-c5e8e3391bee" providerId="AD" clId="Web-{1F5AA4DC-4E24-4E7B-8C52-A28BEA920E9F}" dt="2023-10-03T09:26:32.158" v="223" actId="14100"/>
          <ac:spMkLst>
            <pc:docMk/>
            <pc:sldMk cId="3733269749" sldId="259"/>
            <ac:spMk id="3" creationId="{AC4DCFBE-8964-68D3-C3EC-70E6A9E40F10}"/>
          </ac:spMkLst>
        </pc:spChg>
        <pc:picChg chg="mod">
          <ac:chgData name="ÚRSULA PALOMO SOTO" userId="S::ursula.palsot@educa.jcyl.es::f371e11b-4055-4f8d-ab8a-c5e8e3391bee" providerId="AD" clId="Web-{1F5AA4DC-4E24-4E7B-8C52-A28BEA920E9F}" dt="2023-10-03T09:36:59.644" v="308" actId="1076"/>
          <ac:picMkLst>
            <pc:docMk/>
            <pc:sldMk cId="3733269749" sldId="259"/>
            <ac:picMk id="5" creationId="{7CF5C759-B0D0-3E09-7E60-A00BAE9C853A}"/>
          </ac:picMkLst>
        </pc:picChg>
        <pc:picChg chg="mod">
          <ac:chgData name="ÚRSULA PALOMO SOTO" userId="S::ursula.palsot@educa.jcyl.es::f371e11b-4055-4f8d-ab8a-c5e8e3391bee" providerId="AD" clId="Web-{1F5AA4DC-4E24-4E7B-8C52-A28BEA920E9F}" dt="2023-10-03T09:23:31.778" v="152" actId="1076"/>
          <ac:picMkLst>
            <pc:docMk/>
            <pc:sldMk cId="3733269749" sldId="259"/>
            <ac:picMk id="6" creationId="{92A48D96-CFFB-F171-6FCD-AF965F797F30}"/>
          </ac:picMkLst>
        </pc:picChg>
        <pc:picChg chg="mod">
          <ac:chgData name="ÚRSULA PALOMO SOTO" userId="S::ursula.palsot@educa.jcyl.es::f371e11b-4055-4f8d-ab8a-c5e8e3391bee" providerId="AD" clId="Web-{1F5AA4DC-4E24-4E7B-8C52-A28BEA920E9F}" dt="2023-10-03T09:23:38.622" v="154" actId="1076"/>
          <ac:picMkLst>
            <pc:docMk/>
            <pc:sldMk cId="3733269749" sldId="259"/>
            <ac:picMk id="9" creationId="{BBC24BCE-7BC5-8072-8372-8D38FE356FDF}"/>
          </ac:picMkLst>
        </pc:picChg>
      </pc:sldChg>
      <pc:sldChg chg="addSp delSp modSp new mod ord setBg">
        <pc:chgData name="ÚRSULA PALOMO SOTO" userId="S::ursula.palsot@educa.jcyl.es::f371e11b-4055-4f8d-ab8a-c5e8e3391bee" providerId="AD" clId="Web-{1F5AA4DC-4E24-4E7B-8C52-A28BEA920E9F}" dt="2023-10-03T09:38:40.303" v="332" actId="20577"/>
        <pc:sldMkLst>
          <pc:docMk/>
          <pc:sldMk cId="3933491642" sldId="260"/>
        </pc:sldMkLst>
        <pc:spChg chg="mod">
          <ac:chgData name="ÚRSULA PALOMO SOTO" userId="S::ursula.palsot@educa.jcyl.es::f371e11b-4055-4f8d-ab8a-c5e8e3391bee" providerId="AD" clId="Web-{1F5AA4DC-4E24-4E7B-8C52-A28BEA920E9F}" dt="2023-10-03T09:32:42.559" v="235"/>
          <ac:spMkLst>
            <pc:docMk/>
            <pc:sldMk cId="3933491642" sldId="260"/>
            <ac:spMk id="2" creationId="{974F1DBD-98EF-B57E-0097-4EB311CD84A7}"/>
          </ac:spMkLst>
        </pc:spChg>
        <pc:spChg chg="mod ord">
          <ac:chgData name="ÚRSULA PALOMO SOTO" userId="S::ursula.palsot@educa.jcyl.es::f371e11b-4055-4f8d-ab8a-c5e8e3391bee" providerId="AD" clId="Web-{1F5AA4DC-4E24-4E7B-8C52-A28BEA920E9F}" dt="2023-10-03T09:38:40.303" v="332" actId="20577"/>
          <ac:spMkLst>
            <pc:docMk/>
            <pc:sldMk cId="3933491642" sldId="260"/>
            <ac:spMk id="3" creationId="{84B79298-32EB-B652-D873-7E28E011C695}"/>
          </ac:spMkLst>
        </pc:spChg>
        <pc:spChg chg="add del">
          <ac:chgData name="ÚRSULA PALOMO SOTO" userId="S::ursula.palsot@educa.jcyl.es::f371e11b-4055-4f8d-ab8a-c5e8e3391bee" providerId="AD" clId="Web-{1F5AA4DC-4E24-4E7B-8C52-A28BEA920E9F}" dt="2023-10-03T09:32:14.667" v="232"/>
          <ac:spMkLst>
            <pc:docMk/>
            <pc:sldMk cId="3933491642" sldId="260"/>
            <ac:spMk id="14" creationId="{D18F9937-D035-C8CB-D4BE-0545C0941FAE}"/>
          </ac:spMkLst>
        </pc:spChg>
        <pc:spChg chg="add del">
          <ac:chgData name="ÚRSULA PALOMO SOTO" userId="S::ursula.palsot@educa.jcyl.es::f371e11b-4055-4f8d-ab8a-c5e8e3391bee" providerId="AD" clId="Web-{1F5AA4DC-4E24-4E7B-8C52-A28BEA920E9F}" dt="2023-10-03T09:32:14.667" v="232"/>
          <ac:spMkLst>
            <pc:docMk/>
            <pc:sldMk cId="3933491642" sldId="260"/>
            <ac:spMk id="16" creationId="{CC845DF2-F1F4-03D1-5627-CF4E6BF887E3}"/>
          </ac:spMkLst>
        </pc:spChg>
        <pc:spChg chg="add del">
          <ac:chgData name="ÚRSULA PALOMO SOTO" userId="S::ursula.palsot@educa.jcyl.es::f371e11b-4055-4f8d-ab8a-c5e8e3391bee" providerId="AD" clId="Web-{1F5AA4DC-4E24-4E7B-8C52-A28BEA920E9F}" dt="2023-10-03T09:32:14.667" v="232"/>
          <ac:spMkLst>
            <pc:docMk/>
            <pc:sldMk cId="3933491642" sldId="260"/>
            <ac:spMk id="22" creationId="{1889C514-CBA0-0FAA-AA76-D4B0AF07F4C6}"/>
          </ac:spMkLst>
        </pc:spChg>
        <pc:spChg chg="add del">
          <ac:chgData name="ÚRSULA PALOMO SOTO" userId="S::ursula.palsot@educa.jcyl.es::f371e11b-4055-4f8d-ab8a-c5e8e3391bee" providerId="AD" clId="Web-{1F5AA4DC-4E24-4E7B-8C52-A28BEA920E9F}" dt="2023-10-03T09:32:14.667" v="232"/>
          <ac:spMkLst>
            <pc:docMk/>
            <pc:sldMk cId="3933491642" sldId="260"/>
            <ac:spMk id="24" creationId="{9F5D10DB-1EFA-6023-7E20-76D6EAA53531}"/>
          </ac:spMkLst>
        </pc:spChg>
        <pc:spChg chg="add del">
          <ac:chgData name="ÚRSULA PALOMO SOTO" userId="S::ursula.palsot@educa.jcyl.es::f371e11b-4055-4f8d-ab8a-c5e8e3391bee" providerId="AD" clId="Web-{1F5AA4DC-4E24-4E7B-8C52-A28BEA920E9F}" dt="2023-10-03T09:32:42.559" v="234"/>
          <ac:spMkLst>
            <pc:docMk/>
            <pc:sldMk cId="3933491642" sldId="260"/>
            <ac:spMk id="26" creationId="{9D4954B5-F64F-46AC-8A53-0F49DD5C669D}"/>
          </ac:spMkLst>
        </pc:spChg>
        <pc:spChg chg="add del">
          <ac:chgData name="ÚRSULA PALOMO SOTO" userId="S::ursula.palsot@educa.jcyl.es::f371e11b-4055-4f8d-ab8a-c5e8e3391bee" providerId="AD" clId="Web-{1F5AA4DC-4E24-4E7B-8C52-A28BEA920E9F}" dt="2023-10-03T09:32:42.559" v="234"/>
          <ac:spMkLst>
            <pc:docMk/>
            <pc:sldMk cId="3933491642" sldId="260"/>
            <ac:spMk id="29" creationId="{8B780FD3-CF74-4204-B5CD-DF82EC554CD0}"/>
          </ac:spMkLst>
        </pc:spChg>
        <pc:grpChg chg="add del">
          <ac:chgData name="ÚRSULA PALOMO SOTO" userId="S::ursula.palsot@educa.jcyl.es::f371e11b-4055-4f8d-ab8a-c5e8e3391bee" providerId="AD" clId="Web-{1F5AA4DC-4E24-4E7B-8C52-A28BEA920E9F}" dt="2023-10-03T09:32:14.667" v="232"/>
          <ac:grpSpMkLst>
            <pc:docMk/>
            <pc:sldMk cId="3933491642" sldId="260"/>
            <ac:grpSpMk id="18" creationId="{19823B0C-C308-259A-8E6B-0235EEBF56CC}"/>
          </ac:grpSpMkLst>
        </pc:grpChg>
        <pc:grpChg chg="add del">
          <ac:chgData name="ÚRSULA PALOMO SOTO" userId="S::ursula.palsot@educa.jcyl.es::f371e11b-4055-4f8d-ab8a-c5e8e3391bee" providerId="AD" clId="Web-{1F5AA4DC-4E24-4E7B-8C52-A28BEA920E9F}" dt="2023-10-03T09:32:42.559" v="234"/>
          <ac:grpSpMkLst>
            <pc:docMk/>
            <pc:sldMk cId="3933491642" sldId="260"/>
            <ac:grpSpMk id="27" creationId="{BCD55BBE-7C9E-4AE8-AFDC-324F47733A4B}"/>
          </ac:grpSpMkLst>
        </pc:grpChg>
        <pc:picChg chg="add mod ord">
          <ac:chgData name="ÚRSULA PALOMO SOTO" userId="S::ursula.palsot@educa.jcyl.es::f371e11b-4055-4f8d-ab8a-c5e8e3391bee" providerId="AD" clId="Web-{1F5AA4DC-4E24-4E7B-8C52-A28BEA920E9F}" dt="2023-10-03T09:32:42.559" v="235"/>
          <ac:picMkLst>
            <pc:docMk/>
            <pc:sldMk cId="3933491642" sldId="260"/>
            <ac:picMk id="5" creationId="{19876BA7-3297-17E5-AC07-9D962FF45F3D}"/>
          </ac:picMkLst>
        </pc:picChg>
        <pc:picChg chg="add mod ord">
          <ac:chgData name="ÚRSULA PALOMO SOTO" userId="S::ursula.palsot@educa.jcyl.es::f371e11b-4055-4f8d-ab8a-c5e8e3391bee" providerId="AD" clId="Web-{1F5AA4DC-4E24-4E7B-8C52-A28BEA920E9F}" dt="2023-10-03T09:33:24.919" v="257" actId="1076"/>
          <ac:picMkLst>
            <pc:docMk/>
            <pc:sldMk cId="3933491642" sldId="260"/>
            <ac:picMk id="7" creationId="{BD359BA2-F00A-C8D4-83AB-664E98C827F8}"/>
          </ac:picMkLst>
        </pc:picChg>
        <pc:picChg chg="add mod">
          <ac:chgData name="ÚRSULA PALOMO SOTO" userId="S::ursula.palsot@educa.jcyl.es::f371e11b-4055-4f8d-ab8a-c5e8e3391bee" providerId="AD" clId="Web-{1F5AA4DC-4E24-4E7B-8C52-A28BEA920E9F}" dt="2023-10-03T09:32:42.559" v="235"/>
          <ac:picMkLst>
            <pc:docMk/>
            <pc:sldMk cId="3933491642" sldId="260"/>
            <ac:picMk id="9" creationId="{E14C15A6-6880-A511-3F85-8B5A0BD6C1CD}"/>
          </ac:picMkLst>
        </pc:picChg>
        <pc:cxnChg chg="add">
          <ac:chgData name="ÚRSULA PALOMO SOTO" userId="S::ursula.palsot@educa.jcyl.es::f371e11b-4055-4f8d-ab8a-c5e8e3391bee" providerId="AD" clId="Web-{1F5AA4DC-4E24-4E7B-8C52-A28BEA920E9F}" dt="2023-10-03T09:32:42.559" v="235"/>
          <ac:cxnSpMkLst>
            <pc:docMk/>
            <pc:sldMk cId="3933491642" sldId="260"/>
            <ac:cxnSpMk id="31" creationId="{1503BFE4-729B-D9D0-C17B-501E6AF1127A}"/>
          </ac:cxnSpMkLst>
        </pc:cxnChg>
      </pc:sldChg>
    </pc:docChg>
  </pc:docChgLst>
  <pc:docChgLst>
    <pc:chgData name="ÚRSULA PALOMO SOTO" userId="S::ursula.palsot@educa.jcyl.es::f371e11b-4055-4f8d-ab8a-c5e8e3391bee" providerId="AD" clId="Web-{1E0BFA0B-8641-3480-D2DA-978290318946}"/>
    <pc:docChg chg="delSld modSld">
      <pc:chgData name="ÚRSULA PALOMO SOTO" userId="S::ursula.palsot@educa.jcyl.es::f371e11b-4055-4f8d-ab8a-c5e8e3391bee" providerId="AD" clId="Web-{1E0BFA0B-8641-3480-D2DA-978290318946}" dt="2023-10-03T09:49:24.604" v="103" actId="1076"/>
      <pc:docMkLst>
        <pc:docMk/>
      </pc:docMkLst>
      <pc:sldChg chg="del">
        <pc:chgData name="ÚRSULA PALOMO SOTO" userId="S::ursula.palsot@educa.jcyl.es::f371e11b-4055-4f8d-ab8a-c5e8e3391bee" providerId="AD" clId="Web-{1E0BFA0B-8641-3480-D2DA-978290318946}" dt="2023-10-03T09:48:41.775" v="99"/>
        <pc:sldMkLst>
          <pc:docMk/>
          <pc:sldMk cId="937806503" sldId="258"/>
        </pc:sldMkLst>
      </pc:sldChg>
      <pc:sldChg chg="modSp">
        <pc:chgData name="ÚRSULA PALOMO SOTO" userId="S::ursula.palsot@educa.jcyl.es::f371e11b-4055-4f8d-ab8a-c5e8e3391bee" providerId="AD" clId="Web-{1E0BFA0B-8641-3480-D2DA-978290318946}" dt="2023-10-03T09:49:24.604" v="103" actId="1076"/>
        <pc:sldMkLst>
          <pc:docMk/>
          <pc:sldMk cId="3733269749" sldId="259"/>
        </pc:sldMkLst>
        <pc:picChg chg="mod">
          <ac:chgData name="ÚRSULA PALOMO SOTO" userId="S::ursula.palsot@educa.jcyl.es::f371e11b-4055-4f8d-ab8a-c5e8e3391bee" providerId="AD" clId="Web-{1E0BFA0B-8641-3480-D2DA-978290318946}" dt="2023-10-03T09:49:24.604" v="103" actId="1076"/>
          <ac:picMkLst>
            <pc:docMk/>
            <pc:sldMk cId="3733269749" sldId="259"/>
            <ac:picMk id="5" creationId="{7CF5C759-B0D0-3E09-7E60-A00BAE9C853A}"/>
          </ac:picMkLst>
        </pc:picChg>
        <pc:picChg chg="mod">
          <ac:chgData name="ÚRSULA PALOMO SOTO" userId="S::ursula.palsot@educa.jcyl.es::f371e11b-4055-4f8d-ab8a-c5e8e3391bee" providerId="AD" clId="Web-{1E0BFA0B-8641-3480-D2DA-978290318946}" dt="2023-10-03T09:49:22.229" v="102" actId="1076"/>
          <ac:picMkLst>
            <pc:docMk/>
            <pc:sldMk cId="3733269749" sldId="259"/>
            <ac:picMk id="6" creationId="{92A48D96-CFFB-F171-6FCD-AF965F797F30}"/>
          </ac:picMkLst>
        </pc:picChg>
        <pc:picChg chg="mod">
          <ac:chgData name="ÚRSULA PALOMO SOTO" userId="S::ursula.palsot@educa.jcyl.es::f371e11b-4055-4f8d-ab8a-c5e8e3391bee" providerId="AD" clId="Web-{1E0BFA0B-8641-3480-D2DA-978290318946}" dt="2023-10-03T09:49:11.963" v="100" actId="1076"/>
          <ac:picMkLst>
            <pc:docMk/>
            <pc:sldMk cId="3733269749" sldId="259"/>
            <ac:picMk id="9" creationId="{BBC24BCE-7BC5-8072-8372-8D38FE356FDF}"/>
          </ac:picMkLst>
        </pc:picChg>
      </pc:sldChg>
      <pc:sldChg chg="modSp modTransition">
        <pc:chgData name="ÚRSULA PALOMO SOTO" userId="S::ursula.palsot@educa.jcyl.es::f371e11b-4055-4f8d-ab8a-c5e8e3391bee" providerId="AD" clId="Web-{1E0BFA0B-8641-3480-D2DA-978290318946}" dt="2023-10-03T09:46:40.818" v="98"/>
        <pc:sldMkLst>
          <pc:docMk/>
          <pc:sldMk cId="3933491642" sldId="260"/>
        </pc:sldMkLst>
        <pc:spChg chg="mod">
          <ac:chgData name="ÚRSULA PALOMO SOTO" userId="S::ursula.palsot@educa.jcyl.es::f371e11b-4055-4f8d-ab8a-c5e8e3391bee" providerId="AD" clId="Web-{1E0BFA0B-8641-3480-D2DA-978290318946}" dt="2023-10-03T09:46:40.740" v="97" actId="20577"/>
          <ac:spMkLst>
            <pc:docMk/>
            <pc:sldMk cId="3933491642" sldId="260"/>
            <ac:spMk id="3" creationId="{84B79298-32EB-B652-D873-7E28E011C695}"/>
          </ac:spMkLst>
        </pc:spChg>
        <pc:picChg chg="mod">
          <ac:chgData name="ÚRSULA PALOMO SOTO" userId="S::ursula.palsot@educa.jcyl.es::f371e11b-4055-4f8d-ab8a-c5e8e3391bee" providerId="AD" clId="Web-{1E0BFA0B-8641-3480-D2DA-978290318946}" dt="2023-10-03T09:42:21.950" v="43" actId="1076"/>
          <ac:picMkLst>
            <pc:docMk/>
            <pc:sldMk cId="3933491642" sldId="260"/>
            <ac:picMk id="5" creationId="{19876BA7-3297-17E5-AC07-9D962FF45F3D}"/>
          </ac:picMkLst>
        </pc:picChg>
        <pc:picChg chg="mod">
          <ac:chgData name="ÚRSULA PALOMO SOTO" userId="S::ursula.palsot@educa.jcyl.es::f371e11b-4055-4f8d-ab8a-c5e8e3391bee" providerId="AD" clId="Web-{1E0BFA0B-8641-3480-D2DA-978290318946}" dt="2023-10-03T09:42:17.435" v="41" actId="1076"/>
          <ac:picMkLst>
            <pc:docMk/>
            <pc:sldMk cId="3933491642" sldId="260"/>
            <ac:picMk id="7" creationId="{BD359BA2-F00A-C8D4-83AB-664E98C827F8}"/>
          </ac:picMkLst>
        </pc:picChg>
        <pc:picChg chg="mod">
          <ac:chgData name="ÚRSULA PALOMO SOTO" userId="S::ursula.palsot@educa.jcyl.es::f371e11b-4055-4f8d-ab8a-c5e8e3391bee" providerId="AD" clId="Web-{1E0BFA0B-8641-3480-D2DA-978290318946}" dt="2023-10-03T09:42:24.810" v="44" actId="1076"/>
          <ac:picMkLst>
            <pc:docMk/>
            <pc:sldMk cId="3933491642" sldId="260"/>
            <ac:picMk id="9" creationId="{E14C15A6-6880-A511-3F85-8B5A0BD6C1C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99139"/>
      </p:ext>
    </p:extLst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474"/>
      </p:ext>
    </p:extLst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40456"/>
      </p:ext>
    </p:extLst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89345"/>
      </p:ext>
    </p:extLst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42711"/>
      </p:ext>
    </p:extLst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57806"/>
      </p:ext>
    </p:extLst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31731"/>
      </p:ext>
    </p:extLst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7242"/>
      </p:ext>
    </p:extLst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1969"/>
      </p:ext>
    </p:extLst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11992"/>
      </p:ext>
    </p:extLst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5112"/>
      </p:ext>
    </p:extLst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3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 spd="med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 descr="Un coche de juguete de época azule con un corazón de punto unido a su techo">
            <a:extLst>
              <a:ext uri="{FF2B5EF4-FFF2-40B4-BE49-F238E27FC236}">
                <a16:creationId xmlns:a16="http://schemas.microsoft.com/office/drawing/2014/main" id="{5E8EDC35-E831-2684-E6BD-3EAA289D9B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7063" r="-2" b="-2"/>
          <a:stretch/>
        </p:blipFill>
        <p:spPr>
          <a:xfrm>
            <a:off x="-7555" y="11"/>
            <a:ext cx="12191999" cy="68579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29691" y="1256045"/>
            <a:ext cx="6962052" cy="1884207"/>
          </a:xfrm>
        </p:spPr>
        <p:txBody>
          <a:bodyPr anchor="b">
            <a:normAutofit fontScale="90000"/>
          </a:bodyPr>
          <a:lstStyle/>
          <a:p>
            <a:r>
              <a:rPr lang="es-ES" sz="8000">
                <a:ea typeface="Calibri Light"/>
                <a:cs typeface="Calibri Light"/>
              </a:rPr>
              <a:t>V</a:t>
            </a:r>
            <a:r>
              <a:rPr lang="es-ES" sz="4400">
                <a:ea typeface="Calibri Light"/>
                <a:cs typeface="Calibri Light"/>
              </a:rPr>
              <a:t>ILLAECOLOGICO</a:t>
            </a:r>
            <a:br>
              <a:rPr lang="es-ES" sz="4400">
                <a:ea typeface="Calibri Light"/>
                <a:cs typeface="Calibri Light"/>
              </a:rPr>
            </a:br>
            <a:r>
              <a:rPr lang="es-ES" sz="4400">
                <a:ea typeface="Calibri Light"/>
                <a:cs typeface="Calibri Light"/>
              </a:rPr>
              <a:t>PRESENTA</a:t>
            </a:r>
            <a:br>
              <a:rPr lang="es-ES" sz="4400">
                <a:ea typeface="Calibri Light"/>
                <a:cs typeface="Calibri Light"/>
              </a:rPr>
            </a:br>
            <a:r>
              <a:rPr lang="es-ES" sz="7200">
                <a:ea typeface="Calibri Light"/>
                <a:cs typeface="Calibri Light"/>
              </a:rPr>
              <a:t>C</a:t>
            </a:r>
            <a:r>
              <a:rPr lang="es-ES" sz="4000">
                <a:ea typeface="Calibri Light"/>
                <a:cs typeface="Calibri Light"/>
              </a:rPr>
              <a:t>OCHE </a:t>
            </a:r>
            <a:r>
              <a:rPr lang="es-ES" sz="7200">
                <a:ea typeface="Calibri Light"/>
                <a:cs typeface="Calibri Light"/>
              </a:rPr>
              <a:t>R</a:t>
            </a:r>
            <a:r>
              <a:rPr lang="es-ES" sz="4000">
                <a:ea typeface="Calibri Light"/>
                <a:cs typeface="Calibri Light"/>
              </a:rPr>
              <a:t>ECOGE</a:t>
            </a:r>
            <a:r>
              <a:rPr lang="es-ES" sz="4400">
                <a:ea typeface="Calibri Light"/>
                <a:cs typeface="Calibri Light"/>
              </a:rPr>
              <a:t> </a:t>
            </a:r>
            <a:r>
              <a:rPr lang="es-ES" sz="8000">
                <a:ea typeface="Calibri Light"/>
                <a:cs typeface="Calibri Light"/>
              </a:rPr>
              <a:t>B</a:t>
            </a:r>
            <a:r>
              <a:rPr lang="es-ES" sz="4000">
                <a:ea typeface="Calibri Light"/>
                <a:cs typeface="Calibri Light"/>
              </a:rPr>
              <a:t>ASURA</a:t>
            </a:r>
            <a:endParaRPr lang="es-ES" sz="4400">
              <a:ea typeface="Calibri Light"/>
              <a:cs typeface="Calibri Ligh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26234" y="4699153"/>
            <a:ext cx="6581930" cy="15230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s-ES" sz="2800" dirty="0">
                <a:solidFill>
                  <a:srgbClr val="FFFFFF"/>
                </a:solidFill>
              </a:rPr>
              <a:t>ALEJO, CRISTELLY,</a:t>
            </a:r>
            <a:endParaRPr lang="es-ES" sz="2800" dirty="0">
              <a:ea typeface="Calibri"/>
              <a:cs typeface="Calibri"/>
            </a:endParaRPr>
          </a:p>
          <a:p>
            <a:pPr algn="ctr"/>
            <a:r>
              <a:rPr lang="es-ES" sz="2800" dirty="0">
                <a:solidFill>
                  <a:srgbClr val="FFFFFF"/>
                </a:solidFill>
              </a:rPr>
              <a:t> SARA, ÚRSULA Y YIMO</a:t>
            </a:r>
            <a:r>
              <a:rPr lang="es-ES" dirty="0">
                <a:solidFill>
                  <a:srgbClr val="FFFFFF"/>
                </a:solidFill>
              </a:rPr>
              <a:t> </a:t>
            </a: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EBCB440-888C-CD90-6D6A-8B47D6731B03}"/>
              </a:ext>
            </a:extLst>
          </p:cNvPr>
          <p:cNvSpPr txBox="1"/>
          <p:nvPr/>
        </p:nvSpPr>
        <p:spPr>
          <a:xfrm>
            <a:off x="7974957" y="5926238"/>
            <a:ext cx="341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CEIP Villalpando (Segovia)</a:t>
            </a:r>
          </a:p>
        </p:txBody>
      </p:sp>
      <p:pic>
        <p:nvPicPr>
          <p:cNvPr id="6" name="Imagen 5" descr="Texto&#10;&#10;Descripción generada automáticamente con confianza media">
            <a:extLst>
              <a:ext uri="{FF2B5EF4-FFF2-40B4-BE49-F238E27FC236}">
                <a16:creationId xmlns:a16="http://schemas.microsoft.com/office/drawing/2014/main" id="{5A53C014-BABB-398F-AD64-F55A889FA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29708"/>
            <a:ext cx="2068735" cy="857768"/>
          </a:xfrm>
          <a:prstGeom prst="rect">
            <a:avLst/>
          </a:prstGeom>
        </p:spPr>
      </p:pic>
      <p:pic>
        <p:nvPicPr>
          <p:cNvPr id="8" name="Imagen 7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426F6237-54D4-2100-063C-55A33374EB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88161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4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3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1C9CA0B-34AE-7E13-9A92-C60270B29B99}"/>
              </a:ext>
            </a:extLst>
          </p:cNvPr>
          <p:cNvSpPr txBox="1"/>
          <p:nvPr/>
        </p:nvSpPr>
        <p:spPr>
          <a:xfrm>
            <a:off x="581079" y="1454196"/>
            <a:ext cx="5450957" cy="406462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¿</a:t>
            </a:r>
            <a:r>
              <a:rPr lang="en-U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QUÉ </a:t>
            </a:r>
            <a:endParaRPr lang="en-US" dirty="0">
              <a:solidFill>
                <a:srgbClr val="000000"/>
              </a:solidFill>
              <a:latin typeface="Calibri" panose="020F0502020204030204"/>
              <a:ea typeface="+mj-ea"/>
              <a:cs typeface="Calibri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NECESITAMOS</a:t>
            </a: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  <a:endParaRPr lang="en-US" dirty="0">
              <a:ea typeface="+mj-ea"/>
              <a:cs typeface="Calibri"/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0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86AEFF9D-7D44-9780-13BB-7D459DA19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7662" y="1526033"/>
            <a:ext cx="5536397" cy="39352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endParaRPr lang="en-US" sz="2600"/>
          </a:p>
          <a:p>
            <a:pPr indent="-457200">
              <a:buFont typeface="Wingdings" panose="020B0604020202020204" pitchFamily="34" charset="0"/>
              <a:buChar char="§"/>
            </a:pPr>
            <a:r>
              <a:rPr lang="en-US" sz="2600" dirty="0"/>
              <a:t>1.UN COCHE Y ALGUIEN QUE LO CONDUZCA.</a:t>
            </a:r>
            <a:endParaRPr lang="en-US" dirty="0"/>
          </a:p>
          <a:p>
            <a:pPr indent="-457200">
              <a:buFont typeface="Wingdings" panose="020B0604020202020204" pitchFamily="34" charset="0"/>
              <a:buChar char="§"/>
            </a:pPr>
            <a:r>
              <a:rPr lang="en-US" sz="2600" dirty="0"/>
              <a:t>2.CAJAS RECTANGULARES DE ESTOS COLORES: ROJO, AMARILLO Y AZUL. </a:t>
            </a:r>
            <a:endParaRPr lang="en-US" dirty="0"/>
          </a:p>
          <a:p>
            <a:pPr indent="-457200">
              <a:buFont typeface="Wingdings" panose="020B0604020202020204" pitchFamily="34" charset="0"/>
              <a:buChar char="§"/>
            </a:pPr>
            <a:r>
              <a:rPr lang="en-US" sz="2600" dirty="0"/>
              <a:t>3.DOS CARTONES RECTANGULARES DE COLOR NEGRO.</a:t>
            </a:r>
            <a:endParaRPr lang="en-US" dirty="0"/>
          </a:p>
          <a:p>
            <a:pPr indent="-457200">
              <a:buFont typeface="Wingdings" panose="020B0604020202020204" pitchFamily="34" charset="0"/>
              <a:buChar char="§"/>
            </a:pPr>
            <a:r>
              <a:rPr lang="en-US" sz="2600" dirty="0"/>
              <a:t>4.DOS HIMANES. </a:t>
            </a:r>
            <a:endParaRPr lang="en-US">
              <a:cs typeface="Calibri" panose="020F0502020204030204"/>
            </a:endParaRPr>
          </a:p>
        </p:txBody>
      </p:sp>
      <p:pic>
        <p:nvPicPr>
          <p:cNvPr id="2" name="Imagen 1" descr="Texto&#10;&#10;Descripción generada automáticamente con confianza media">
            <a:extLst>
              <a:ext uri="{FF2B5EF4-FFF2-40B4-BE49-F238E27FC236}">
                <a16:creationId xmlns:a16="http://schemas.microsoft.com/office/drawing/2014/main" id="{0966E105-2065-AA84-4CE5-93E2E2934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29708"/>
            <a:ext cx="2068735" cy="857768"/>
          </a:xfrm>
          <a:prstGeom prst="rect">
            <a:avLst/>
          </a:prstGeom>
        </p:spPr>
      </p:pic>
      <p:pic>
        <p:nvPicPr>
          <p:cNvPr id="4" name="Imagen 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D51C1DC1-24B6-DEEF-9EC6-2C6B08B364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88161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9959"/>
      </p:ext>
    </p:extLst>
  </p:cSld>
  <p:clrMapOvr>
    <a:masterClrMapping/>
  </p:clrMapOvr>
  <p:transition spd="med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Marcador de contenido 5" descr="Nuevo 1:32 Tesla MODEL X Aleación modelo de coche Diecasts &amp;Toy Vehículos  Coches de juguete Envío gratuito Juguetes para niños Regalos Niño Juguete |  Fruugo ES">
            <a:extLst>
              <a:ext uri="{FF2B5EF4-FFF2-40B4-BE49-F238E27FC236}">
                <a16:creationId xmlns:a16="http://schemas.microsoft.com/office/drawing/2014/main" id="{710467D8-A603-B5F1-BFFD-ED9B0474A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82" y="1719818"/>
            <a:ext cx="4777381" cy="324861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5CE1D-C3B9-9780-8050-055B98A26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>
                <a:cs typeface="Calibri"/>
              </a:rPr>
              <a:t>PRIMERO COGEMOS EL COCHE Y LE COLOCAMOS UN CARTÓN RECTANGULAR NEGRO A CADA LADO DEL COCHE.</a:t>
            </a:r>
            <a:endParaRPr lang="es-ES" dirty="0"/>
          </a:p>
        </p:txBody>
      </p:sp>
      <p:pic>
        <p:nvPicPr>
          <p:cNvPr id="2" name="Imagen 1" descr="Texto&#10;&#10;Descripción generada automáticamente con confianza media">
            <a:extLst>
              <a:ext uri="{FF2B5EF4-FFF2-40B4-BE49-F238E27FC236}">
                <a16:creationId xmlns:a16="http://schemas.microsoft.com/office/drawing/2014/main" id="{58B178AF-7880-FE21-12C8-5CF91D3AE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29708"/>
            <a:ext cx="2068735" cy="857768"/>
          </a:xfrm>
          <a:prstGeom prst="rect">
            <a:avLst/>
          </a:prstGeom>
        </p:spPr>
      </p:pic>
      <p:pic>
        <p:nvPicPr>
          <p:cNvPr id="4" name="Imagen 3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603B7F6A-E53D-0D39-F207-60783D3C05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88161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91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E8E4BF-36DF-6A86-4C33-6EF057362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>
                <a:cs typeface="Calibri"/>
              </a:rPr>
              <a:t>LUEGO PONEMOS UNA CAJA RECTANGULAR AZUL ENCIMA DEL COCHE, Y LAS OTRAS DOS A LOS LADOS, UN  POCO MÁS ATRÁS DE LOS CARTONES RECTANGULARES NEGROS. </a:t>
            </a:r>
            <a:endParaRPr lang="es-E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1F1A136C-8BAA-1005-DC81-68B1D1A46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29708"/>
            <a:ext cx="2068735" cy="857768"/>
          </a:xfrm>
          <a:prstGeom prst="rect">
            <a:avLst/>
          </a:prstGeom>
        </p:spPr>
      </p:pic>
      <p:pic>
        <p:nvPicPr>
          <p:cNvPr id="5" name="Imagen 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E4F59A3C-A9CE-CC67-AD39-71C58653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88161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3260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741BBF-7B0F-5D43-79D4-A8B3AD3BE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s-ES" dirty="0">
                <a:cs typeface="Calibri"/>
              </a:rPr>
              <a:t>MUCHAS GRACIAS POR ATENDER, ESPERO QUE OS HALLA GUSTADO NUESTRA PRESENTACIÓN Y QUE LA HAYAÍS DISFRUTADO.  </a:t>
            </a:r>
            <a:endParaRPr lang="es-ES" dirty="0"/>
          </a:p>
        </p:txBody>
      </p:sp>
      <p:pic>
        <p:nvPicPr>
          <p:cNvPr id="4" name="Imagen 3" descr="Muchas Gracias GIFs | Tenor">
            <a:extLst>
              <a:ext uri="{FF2B5EF4-FFF2-40B4-BE49-F238E27FC236}">
                <a16:creationId xmlns:a16="http://schemas.microsoft.com/office/drawing/2014/main" id="{636FA6C1-7E6E-3D13-2E80-C2737E6316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22" r="12250" b="-1"/>
          <a:stretch/>
        </p:blipFill>
        <p:spPr>
          <a:xfrm>
            <a:off x="6848918" y="1957984"/>
            <a:ext cx="4504881" cy="4504881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38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 descr="Texto&#10;&#10;Descripción generada automáticamente con confianza media">
            <a:extLst>
              <a:ext uri="{FF2B5EF4-FFF2-40B4-BE49-F238E27FC236}">
                <a16:creationId xmlns:a16="http://schemas.microsoft.com/office/drawing/2014/main" id="{775A962E-E2DC-1E41-14D6-24E3B8DBFB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29708"/>
            <a:ext cx="2068735" cy="857768"/>
          </a:xfrm>
          <a:prstGeom prst="rect">
            <a:avLst/>
          </a:prstGeom>
        </p:spPr>
      </p:pic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B6B35E8E-010A-9911-F5D2-FED02B5DF7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88161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909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VILLAECOLOGICO PRESENTA COCHE RECOGE BASURA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Marian Blanco</cp:lastModifiedBy>
  <cp:revision>245</cp:revision>
  <dcterms:created xsi:type="dcterms:W3CDTF">2023-09-28T14:25:11Z</dcterms:created>
  <dcterms:modified xsi:type="dcterms:W3CDTF">2024-07-03T10:26:44Z</dcterms:modified>
</cp:coreProperties>
</file>