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62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764BD2-66C0-2D6C-CCE3-A24C3372C035}" v="1" dt="2024-02-27T19:31:24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IP VILLALPANDO" userId="S::40003411@educa.jcyl.es::353558da-9a03-44c0-9fee-edaa056ed1da" providerId="AD" clId="Web-{E6B71D9B-4FC8-6FC1-0E2A-66C276D84B27}"/>
    <pc:docChg chg="modSld">
      <pc:chgData name="CEIP VILLALPANDO" userId="S::40003411@educa.jcyl.es::353558da-9a03-44c0-9fee-edaa056ed1da" providerId="AD" clId="Web-{E6B71D9B-4FC8-6FC1-0E2A-66C276D84B27}" dt="2024-02-22T14:28:26.241" v="0" actId="20577"/>
      <pc:docMkLst>
        <pc:docMk/>
      </pc:docMkLst>
      <pc:sldChg chg="modSp">
        <pc:chgData name="CEIP VILLALPANDO" userId="S::40003411@educa.jcyl.es::353558da-9a03-44c0-9fee-edaa056ed1da" providerId="AD" clId="Web-{E6B71D9B-4FC8-6FC1-0E2A-66C276D84B27}" dt="2024-02-22T14:28:26.241" v="0" actId="20577"/>
        <pc:sldMkLst>
          <pc:docMk/>
          <pc:sldMk cId="2406273178" sldId="256"/>
        </pc:sldMkLst>
        <pc:spChg chg="mod">
          <ac:chgData name="CEIP VILLALPANDO" userId="S::40003411@educa.jcyl.es::353558da-9a03-44c0-9fee-edaa056ed1da" providerId="AD" clId="Web-{E6B71D9B-4FC8-6FC1-0E2A-66C276D84B27}" dt="2024-02-22T14:28:26.241" v="0" actId="20577"/>
          <ac:spMkLst>
            <pc:docMk/>
            <pc:sldMk cId="2406273178" sldId="256"/>
            <ac:spMk id="2" creationId="{00000000-0000-0000-0000-000000000000}"/>
          </ac:spMkLst>
        </pc:spChg>
      </pc:sldChg>
    </pc:docChg>
  </pc:docChgLst>
  <pc:docChgLst>
    <pc:chgData clId="Web-{CB2998DE-F0D5-0863-6524-728F64D7B496}"/>
    <pc:docChg chg="modSld">
      <pc:chgData name="" userId="" providerId="" clId="Web-{CB2998DE-F0D5-0863-6524-728F64D7B496}" dt="2024-02-22T14:22:51.393" v="1" actId="20577"/>
      <pc:docMkLst>
        <pc:docMk/>
      </pc:docMkLst>
      <pc:sldChg chg="modSp">
        <pc:chgData name="" userId="" providerId="" clId="Web-{CB2998DE-F0D5-0863-6524-728F64D7B496}" dt="2024-02-22T14:22:51.393" v="1" actId="20577"/>
        <pc:sldMkLst>
          <pc:docMk/>
          <pc:sldMk cId="5329808" sldId="259"/>
        </pc:sldMkLst>
        <pc:spChg chg="mod">
          <ac:chgData name="" userId="" providerId="" clId="Web-{CB2998DE-F0D5-0863-6524-728F64D7B496}" dt="2024-02-22T14:22:51.393" v="1" actId="20577"/>
          <ac:spMkLst>
            <pc:docMk/>
            <pc:sldMk cId="5329808" sldId="259"/>
            <ac:spMk id="3" creationId="{7386869C-EEB1-4BC5-0E10-61B43D9FD260}"/>
          </ac:spMkLst>
        </pc:spChg>
      </pc:sldChg>
    </pc:docChg>
  </pc:docChgLst>
  <pc:docChgLst>
    <pc:chgData clId="Web-{63764BD2-66C0-2D6C-CCE3-A24C3372C035}"/>
    <pc:docChg chg="modSld">
      <pc:chgData name="" userId="" providerId="" clId="Web-{63764BD2-66C0-2D6C-CCE3-A24C3372C035}" dt="2024-02-27T19:31:24.307" v="0" actId="14100"/>
      <pc:docMkLst>
        <pc:docMk/>
      </pc:docMkLst>
      <pc:sldChg chg="modSp">
        <pc:chgData name="" userId="" providerId="" clId="Web-{63764BD2-66C0-2D6C-CCE3-A24C3372C035}" dt="2024-02-27T19:31:24.307" v="0" actId="14100"/>
        <pc:sldMkLst>
          <pc:docMk/>
          <pc:sldMk cId="2406273178" sldId="256"/>
        </pc:sldMkLst>
        <pc:spChg chg="mod">
          <ac:chgData name="" userId="" providerId="" clId="Web-{63764BD2-66C0-2D6C-CCE3-A24C3372C035}" dt="2024-02-27T19:31:24.307" v="0" actId="14100"/>
          <ac:spMkLst>
            <pc:docMk/>
            <pc:sldMk cId="2406273178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6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2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4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12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4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4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2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5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4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1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5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educajcyl-my.sharepoint.com/:v:/g/personal/40003411_educa_jcyl_es/Ef1XWEZ_4MdDhxadb5sk8dQBTePDcUlNrxRl5CnF01F7DA?nav=eyJyZWZlcnJhbEluZm8iOnsicmVmZXJyYWxBcHAiOiJPbmVEcml2ZUZvckJ1c2luZXNzIiwicmVmZXJyYWxBcHBQbGF0Zm9ybSI6IldlYiIsInJlZmVycmFsTW9kZSI6InZpZXciLCJyZWZlcnJhbFZpZXciOiJNeUZpbGVzTGlua0NvcHkifX0&amp;e=1bdVT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lón de baloncesto entrando en una canasta frente al cielo">
            <a:extLst>
              <a:ext uri="{FF2B5EF4-FFF2-40B4-BE49-F238E27FC236}">
                <a16:creationId xmlns:a16="http://schemas.microsoft.com/office/drawing/2014/main" id="{E05DC47E-A6BC-2B15-41E4-19B1E56697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25705" r="9094" b="6098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3467" y="1298448"/>
            <a:ext cx="4102013" cy="3284018"/>
          </a:xfrm>
        </p:spPr>
        <p:txBody>
          <a:bodyPr>
            <a:normAutofit/>
          </a:bodyPr>
          <a:lstStyle/>
          <a:p>
            <a:r>
              <a:rPr lang="es-ES" sz="4600" dirty="0">
                <a:ea typeface="Calibri Light"/>
                <a:cs typeface="Calibri Light"/>
              </a:rPr>
              <a:t>LOS ECOLOGISTAS EN ACCIÓN </a:t>
            </a:r>
            <a:endParaRPr lang="es-ES" sz="4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3467" y="4670246"/>
            <a:ext cx="3685069" cy="914400"/>
          </a:xfrm>
        </p:spPr>
        <p:txBody>
          <a:bodyPr>
            <a:normAutofit/>
          </a:bodyPr>
          <a:lstStyle/>
          <a:p>
            <a:endParaRPr lang="es-ES"/>
          </a:p>
        </p:txBody>
      </p:sp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442ED5C7-55E1-0224-6F4F-DEF6871AA7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217" y="220340"/>
            <a:ext cx="2068735" cy="857768"/>
          </a:xfrm>
          <a:prstGeom prst="rect">
            <a:avLst/>
          </a:prstGeom>
        </p:spPr>
      </p:pic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B7399F98-6935-8A4F-34AA-602DD7B947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16" y="278793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E9F5D7F-1BBC-4096-ADA7-AA9C9E4D2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3"/>
            <a:ext cx="7052486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D0D344DF-A55A-AE0C-5BAC-427499BFB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6451110" cy="1255469"/>
          </a:xfrm>
        </p:spPr>
        <p:txBody>
          <a:bodyPr>
            <a:normAutofit/>
          </a:bodyPr>
          <a:lstStyle/>
          <a:p>
            <a:r>
              <a:rPr lang="es-ES"/>
              <a:t>JUSTIFICACIÓN DEL PROYECTO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28CC57-C998-C438-15C1-E8175B1AD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248" y="2510395"/>
            <a:ext cx="6451109" cy="3274586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s-ES" sz="3200" dirty="0">
                <a:solidFill>
                  <a:srgbClr val="FFFFFF"/>
                </a:solidFill>
                <a:latin typeface="Bahnschrift"/>
                <a:ea typeface="Calibri"/>
                <a:cs typeface="Calibri"/>
              </a:rPr>
              <a:t>Con este proyecto, queremos  concienciar al mayor número de personas, del cuidado del medio ambiente. </a:t>
            </a:r>
          </a:p>
          <a:p>
            <a:r>
              <a:rPr lang="es-ES" sz="3200" dirty="0">
                <a:solidFill>
                  <a:srgbClr val="FFFFFF"/>
                </a:solidFill>
                <a:latin typeface="Bahnschrift"/>
                <a:ea typeface="Calibri"/>
                <a:cs typeface="Calibri"/>
              </a:rPr>
              <a:t>Nuestra idea es rebajar el consumo de los plásticos y que no se tiren al mar porque si no los animales se mueren y nosotros también</a:t>
            </a:r>
          </a:p>
          <a:p>
            <a:pPr marL="0" indent="0">
              <a:buNone/>
            </a:pPr>
            <a:r>
              <a:rPr lang="es-ES" sz="3200" dirty="0">
                <a:solidFill>
                  <a:srgbClr val="FFFFFF"/>
                </a:solidFill>
                <a:latin typeface="Bahnschrift"/>
                <a:ea typeface="Calibri"/>
                <a:cs typeface="Calibri"/>
              </a:rPr>
              <a:t>Para ello se nos ha ocurrido hacer un anuncio para demostrar que con ideas se pueden reutilizar , reciclar y reducir  y también hacer manualidades e inventar objetos con  los plásticos.</a:t>
            </a:r>
            <a:endParaRPr lang="es-ES" sz="3200" dirty="0">
              <a:solidFill>
                <a:srgbClr val="FFFFFF"/>
              </a:solidFill>
              <a:latin typeface="Bahnschrift"/>
            </a:endParaRPr>
          </a:p>
          <a:p>
            <a:pPr marL="0" indent="0">
              <a:buNone/>
            </a:pPr>
            <a:endParaRPr lang="es-ES">
              <a:solidFill>
                <a:srgbClr val="FFFFFF"/>
              </a:solidFill>
              <a:latin typeface="Bahnschrift"/>
              <a:ea typeface="Calibri"/>
              <a:cs typeface="Calibri"/>
            </a:endParaRPr>
          </a:p>
          <a:p>
            <a:endParaRPr lang="es-ES">
              <a:solidFill>
                <a:srgbClr val="FFFFFF"/>
              </a:solidFill>
              <a:ea typeface="Calibri"/>
              <a:cs typeface="Calibri"/>
            </a:endParaRPr>
          </a:p>
        </p:txBody>
      </p:sp>
      <p:pic>
        <p:nvPicPr>
          <p:cNvPr id="2" name="Imagen 1" descr="Justificación | Punto y Coma">
            <a:extLst>
              <a:ext uri="{FF2B5EF4-FFF2-40B4-BE49-F238E27FC236}">
                <a16:creationId xmlns:a16="http://schemas.microsoft.com/office/drawing/2014/main" id="{09E64F74-2D78-673F-647E-3C8B347E7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944" y="1653206"/>
            <a:ext cx="3778286" cy="354214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79D076F-656A-4CD9-83AD-AF8F4B28C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442ED5C7-55E1-0224-6F4F-DEF6871AA7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160632"/>
            <a:ext cx="2068735" cy="857768"/>
          </a:xfrm>
          <a:prstGeom prst="rect">
            <a:avLst/>
          </a:prstGeom>
        </p:spPr>
      </p:pic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B7399F98-6935-8A4F-34AA-602DD7B947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219085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5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5D1282-9EC9-52A8-4B20-6C1FDB78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9" y="1298448"/>
            <a:ext cx="3258688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/>
              <a:t>LEMA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4A7A30-B790-005D-341B-A62945ABA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560" y="4462428"/>
            <a:ext cx="3228521" cy="914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>
                <a:solidFill>
                  <a:schemeClr val="accent1">
                    <a:lumMod val="20000"/>
                    <a:lumOff val="80000"/>
                  </a:schemeClr>
                </a:solidFill>
              </a:rPr>
              <a:t>POR CADA PLASTICO EN EL MAR , UN PEZ MENOS</a:t>
            </a:r>
          </a:p>
        </p:txBody>
      </p:sp>
      <p:pic>
        <p:nvPicPr>
          <p:cNvPr id="4" name="Imagen 3" descr="Ilustración de Contaminación Del Mar De Plásticopez En Peligro y más  Vectores Libres de Derechos de Bolsa de plástico - Bolsa de plástico,  Burbuja, Agua - iStock">
            <a:extLst>
              <a:ext uri="{FF2B5EF4-FFF2-40B4-BE49-F238E27FC236}">
                <a16:creationId xmlns:a16="http://schemas.microsoft.com/office/drawing/2014/main" id="{A855AB30-FF72-9C41-91BD-CE2F6FABA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6936" y="759599"/>
            <a:ext cx="6234678" cy="533065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pic>
        <p:nvPicPr>
          <p:cNvPr id="5" name="Imagen 4" descr="Texto&#10;&#10;Descripción generada automáticamente con confianza media">
            <a:extLst>
              <a:ext uri="{FF2B5EF4-FFF2-40B4-BE49-F238E27FC236}">
                <a16:creationId xmlns:a16="http://schemas.microsoft.com/office/drawing/2014/main" id="{90F1B373-52EC-554F-C38B-B4AE82549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160632"/>
            <a:ext cx="2068735" cy="857768"/>
          </a:xfrm>
          <a:prstGeom prst="rect">
            <a:avLst/>
          </a:prstGeom>
        </p:spPr>
      </p:pic>
      <p:pic>
        <p:nvPicPr>
          <p:cNvPr id="6" name="Imagen 5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E2651411-DCA5-C0FB-3AF3-0C748E1E52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219085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3005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4772C3-C263-211A-42EC-E73E4B08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ea typeface="Calibri Light"/>
                <a:cs typeface="Calibri Light"/>
              </a:rPr>
              <a:t>LOS ACTORES  Y  LA CÁMARA 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CDEBDC-362A-CC4E-47B5-919D57410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sz="3200">
                <a:ea typeface="Calibri"/>
                <a:cs typeface="Calibri"/>
              </a:rPr>
              <a:t>Los actores : Alicia  </a:t>
            </a:r>
            <a:r>
              <a:rPr lang="es-ES" sz="3200" err="1">
                <a:ea typeface="Calibri"/>
                <a:cs typeface="Calibri"/>
              </a:rPr>
              <a:t>Doldán</a:t>
            </a:r>
            <a:r>
              <a:rPr lang="es-ES" sz="3200">
                <a:ea typeface="Calibri"/>
                <a:cs typeface="Calibri"/>
              </a:rPr>
              <a:t> ,Sheila San Miguel y Mohamed </a:t>
            </a:r>
            <a:r>
              <a:rPr lang="es-ES" sz="3200" err="1">
                <a:ea typeface="Calibri"/>
                <a:cs typeface="Calibri"/>
              </a:rPr>
              <a:t>Zayan</a:t>
            </a:r>
            <a:r>
              <a:rPr lang="es-ES" sz="3200">
                <a:ea typeface="Calibri"/>
                <a:cs typeface="Calibri"/>
              </a:rPr>
              <a:t>.</a:t>
            </a:r>
          </a:p>
          <a:p>
            <a:r>
              <a:rPr lang="es-ES" sz="3200">
                <a:ea typeface="Calibri"/>
                <a:cs typeface="Calibri"/>
              </a:rPr>
              <a:t>La cámara : Marta Romagosa.</a:t>
            </a:r>
          </a:p>
        </p:txBody>
      </p:sp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4DC4BADD-3FA2-B354-FA66-948D072BB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160632"/>
            <a:ext cx="2068735" cy="857768"/>
          </a:xfrm>
          <a:prstGeom prst="rect">
            <a:avLst/>
          </a:prstGeom>
        </p:spPr>
      </p:pic>
      <p:pic>
        <p:nvPicPr>
          <p:cNvPr id="5" name="Imagen 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CACDFC21-3493-20BA-CF31-B3C94E8530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219085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20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FE348-23DD-37DD-8F0F-6A6FCBC1B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384" y="1237661"/>
            <a:ext cx="10515600" cy="1325563"/>
          </a:xfrm>
        </p:spPr>
        <p:txBody>
          <a:bodyPr/>
          <a:lstStyle/>
          <a:p>
            <a:r>
              <a:rPr lang="es-ES" dirty="0">
                <a:cs typeface="Calibri Light"/>
              </a:rPr>
              <a:t>EL  ANUNCIO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86869C-EEB1-4BC5-0E10-61B43D9F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1784" y="1237661"/>
            <a:ext cx="7315200" cy="5120640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s-ES" dirty="0">
              <a:cs typeface="Calibri"/>
            </a:endParaRPr>
          </a:p>
          <a:p>
            <a:r>
              <a:rPr lang="es-ES" dirty="0">
                <a:cs typeface="Calibri"/>
              </a:rPr>
              <a:t>El vídeo está en un archivo adjunto.</a:t>
            </a:r>
          </a:p>
          <a:p>
            <a:r>
              <a:rPr lang="es-ES" dirty="0">
                <a:ea typeface="+mn-lt"/>
                <a:cs typeface="+mn-lt"/>
                <a:hlinkClick r:id="rId2"/>
              </a:rPr>
              <a:t>C87F7566-ACFB-43DA-AB2B-F161B075D318.mov</a:t>
            </a:r>
            <a:endParaRPr lang="es-ES" dirty="0">
              <a:cs typeface="Calibri"/>
            </a:endParaRPr>
          </a:p>
        </p:txBody>
      </p:sp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851EE7B5-1345-56FE-26D8-B8ED34ED5B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160632"/>
            <a:ext cx="2068735" cy="857768"/>
          </a:xfrm>
          <a:prstGeom prst="rect">
            <a:avLst/>
          </a:prstGeom>
        </p:spPr>
      </p:pic>
      <p:pic>
        <p:nvPicPr>
          <p:cNvPr id="5" name="Imagen 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990B0728-54B6-F335-5C0B-827BE87B43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219085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98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1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 useBgFill="1">
        <p:nvSpPr>
          <p:cNvPr id="37" name="Rectangle 25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7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2D8D7-541D-85C3-86C2-0A2D6B853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/>
              <a:t>HA SIDO UN PLACER</a:t>
            </a:r>
          </a:p>
        </p:txBody>
      </p:sp>
      <p:pic>
        <p:nvPicPr>
          <p:cNvPr id="4" name="Marcador de contenido 3" descr="Fondo de despedida dibujado a mano | Vector Premium">
            <a:extLst>
              <a:ext uri="{FF2B5EF4-FFF2-40B4-BE49-F238E27FC236}">
                <a16:creationId xmlns:a16="http://schemas.microsoft.com/office/drawing/2014/main" id="{3AE99E77-6067-28F7-61E6-B62F5DB31F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582" r="-1" b="6698"/>
          <a:stretch/>
        </p:blipFill>
        <p:spPr>
          <a:xfrm>
            <a:off x="5120640" y="759599"/>
            <a:ext cx="6367271" cy="5330650"/>
          </a:xfrm>
          <a:prstGeom prst="rect">
            <a:avLst/>
          </a:prstGeom>
        </p:spPr>
      </p:pic>
      <p:sp>
        <p:nvSpPr>
          <p:cNvPr id="39" name="Rectangle 29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pic>
        <p:nvPicPr>
          <p:cNvPr id="3" name="Imagen 2" descr="Texto&#10;&#10;Descripción generada automáticamente con confianza media">
            <a:extLst>
              <a:ext uri="{FF2B5EF4-FFF2-40B4-BE49-F238E27FC236}">
                <a16:creationId xmlns:a16="http://schemas.microsoft.com/office/drawing/2014/main" id="{53A0F9B5-1D21-DEA5-ABB1-8A9E096832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5483" y="160632"/>
            <a:ext cx="2068735" cy="857768"/>
          </a:xfrm>
          <a:prstGeom prst="rect">
            <a:avLst/>
          </a:prstGeom>
        </p:spPr>
      </p:pic>
      <p:pic>
        <p:nvPicPr>
          <p:cNvPr id="5" name="Imagen 4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51471870-B193-9750-77BD-269B0DFCF3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82" y="219085"/>
            <a:ext cx="2629691" cy="53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67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135</Words>
  <Application>Microsoft Office PowerPoint</Application>
  <PresentationFormat>Panorámica</PresentationFormat>
  <Paragraphs>15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Bahnschrift</vt:lpstr>
      <vt:lpstr>Calibri</vt:lpstr>
      <vt:lpstr>Calibri Light</vt:lpstr>
      <vt:lpstr>Corbel</vt:lpstr>
      <vt:lpstr>Wingdings 2</vt:lpstr>
      <vt:lpstr>Frame</vt:lpstr>
      <vt:lpstr>LOS ECOLOGISTAS EN ACCIÓN </vt:lpstr>
      <vt:lpstr>JUSTIFICACIÓN DEL PROYECTO</vt:lpstr>
      <vt:lpstr>LEMA</vt:lpstr>
      <vt:lpstr>LOS ACTORES  Y  LA CÁMARA </vt:lpstr>
      <vt:lpstr>EL  ANUNCIO</vt:lpstr>
      <vt:lpstr>HA SIDO UN PLACER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</dc:title>
  <dc:creator>aemlocal</dc:creator>
  <cp:lastModifiedBy>Marian Blanco</cp:lastModifiedBy>
  <cp:revision>44</cp:revision>
  <dcterms:created xsi:type="dcterms:W3CDTF">2023-10-27T20:22:47Z</dcterms:created>
  <dcterms:modified xsi:type="dcterms:W3CDTF">2024-07-03T10:30:02Z</dcterms:modified>
</cp:coreProperties>
</file>