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250" autoAdjust="0"/>
    <p:restoredTop sz="94660"/>
  </p:normalViewPr>
  <p:slideViewPr>
    <p:cSldViewPr snapToGrid="0">
      <p:cViewPr varScale="1">
        <p:scale>
          <a:sx n="72" d="100"/>
          <a:sy n="72" d="100"/>
        </p:scale>
        <p:origin x="7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  <a:p>
            <a:endParaRPr lang="en-US"/>
          </a:p>
        </p:txBody>
      </p:sp>
      <p:sp>
        <p:nvSpPr>
          <p:cNvPr id="3" name="Marcador de posición de fecha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/>
          </a:p>
          <a:p>
            <a:r>
              <a:rPr lang="en-US"/>
              <a:t>*</a:t>
            </a:r>
          </a:p>
        </p:txBody>
      </p:sp>
      <p:sp>
        <p:nvSpPr>
          <p:cNvPr id="4" name="Marcador de posición de imagen de diapositiva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  <a:p>
            <a:endParaRPr lang="en-US"/>
          </a:p>
        </p:txBody>
      </p:sp>
      <p:sp>
        <p:nvSpPr>
          <p:cNvPr id="5" name="Marcador de posición de notas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/>
          </a:p>
          <a:p>
            <a:pPr lvl="0"/>
            <a:r>
              <a:rPr lang="es-ES" altLang="en-US"/>
              <a:t>Haga clic para modificar los estilos de texto del patrón</a:t>
            </a:r>
            <a:endParaRPr lang="en-US"/>
          </a:p>
          <a:p>
            <a:pPr lvl="1"/>
            <a:r>
              <a:rPr lang="es-ES" altLang="en-US"/>
              <a:t>Segundo nivel</a:t>
            </a:r>
            <a:endParaRPr lang="en-US"/>
          </a:p>
          <a:p>
            <a:pPr lvl="2"/>
            <a:r>
              <a:rPr lang="es-ES" altLang="en-US"/>
              <a:t>Tercer nivel</a:t>
            </a:r>
            <a:endParaRPr lang="en-US"/>
          </a:p>
          <a:p>
            <a:pPr lvl="3"/>
            <a:r>
              <a:rPr lang="es-ES" altLang="en-US"/>
              <a:t>Cuarto nivel</a:t>
            </a:r>
            <a:endParaRPr lang="en-US"/>
          </a:p>
          <a:p>
            <a:pPr lvl="4"/>
            <a:r>
              <a:rPr lang="es-ES" altLang="en-US"/>
              <a:t>Quinto nivel</a:t>
            </a:r>
            <a:endParaRPr lang="en-US"/>
          </a:p>
        </p:txBody>
      </p:sp>
      <p:sp>
        <p:nvSpPr>
          <p:cNvPr id="6" name="Marcador de posición de pie de página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  <a:p>
            <a:endParaRPr lang="en-US"/>
          </a:p>
        </p:txBody>
      </p:sp>
      <p:sp>
        <p:nvSpPr>
          <p:cNvPr id="7" name="Marcador de posición de número de diapositiva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/>
          </a:p>
          <a:p>
            <a:r>
              <a:rPr lang="en-US"/>
              <a:t>#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/>
          </a:p>
        </p:txBody>
      </p:sp>
      <p:sp>
        <p:nvSpPr>
          <p:cNvPr id="3" name="Marcador de posición de texto 2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ción de número de diapositiva 3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33E22378-B0C7-4EA9-8AE5-B7607366B7DC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/>
          </a:p>
        </p:txBody>
      </p:sp>
      <p:sp>
        <p:nvSpPr>
          <p:cNvPr id="3" name="Marcador de posición de texto 2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ción de número de diapositiva 3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DF2D9BF0-1BF8-47BF-BFE0-1B61C0F329D4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/>
          </a:p>
        </p:txBody>
      </p:sp>
      <p:sp>
        <p:nvSpPr>
          <p:cNvPr id="3" name="Marcador de posición de texto 2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ción de número de diapositiva 3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B76135EA-7559-4AB8-86FF-0604623E7543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/>
          </a:p>
        </p:txBody>
      </p:sp>
      <p:sp>
        <p:nvSpPr>
          <p:cNvPr id="3" name="Marcador de posición de texto 2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ción de número de diapositiva 3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4EA0A4D1-BA01-4978-ADA6-CA239E5EE406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/>
          </a:p>
        </p:txBody>
      </p:sp>
      <p:sp>
        <p:nvSpPr>
          <p:cNvPr id="3" name="Marcador de posición de texto 2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ción de número de diapositiva 3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889ADF86-2B71-4057-A006-0338D16ADB5C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/>
          </a:p>
        </p:txBody>
      </p:sp>
      <p:sp>
        <p:nvSpPr>
          <p:cNvPr id="3" name="Marcador de posición de texto 2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ción de número de diapositiva 3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80884A93-9763-4787-B026-F90D52DA12F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/>
          </a:p>
        </p:txBody>
      </p:sp>
      <p:sp>
        <p:nvSpPr>
          <p:cNvPr id="3" name="Marcador de posición de texto 2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posición de número de diapositiva 3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D71A222A-666D-4D98-B102-1BB944E45B6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</p:grpSp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CBA14545-4514-4518-AA4D-B7B6FB656C77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F8E5DCC-C97C-41A2-B495-89A0EDA19ED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CBA14545-4514-4518-AA4D-B7B6FB656C77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F8E5DCC-C97C-41A2-B495-89A0EDA19ED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 noEditPoints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</a:lvl2pPr>
            <a:lvl3pPr marL="914400" indent="0">
              <a:buFontTx/>
              <a:buNone/>
            </a:lvl3pPr>
            <a:lvl4pPr marL="1371600" indent="0">
              <a:buFontTx/>
              <a:buNone/>
            </a:lvl4pPr>
            <a:lvl5pPr marL="1828800" indent="0">
              <a:buFontTx/>
              <a:buNone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CBA14545-4514-4518-AA4D-B7B6FB656C77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F8E5DCC-C97C-41A2-B495-89A0EDA19ED3}" type="slidenum">
              <a:rPr lang="es-ES" smtClean="0"/>
              <a:t>‹Nº›</a:t>
            </a:fld>
            <a:endParaRPr lang="es-E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CBA14545-4514-4518-AA4D-B7B6FB656C77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F8E5DCC-C97C-41A2-B495-89A0EDA19ED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 noEditPoints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</a:lvl2pPr>
            <a:lvl3pPr marL="914400" indent="0">
              <a:buFontTx/>
              <a:buNone/>
            </a:lvl3pPr>
            <a:lvl4pPr marL="1371600" indent="0">
              <a:buFontTx/>
              <a:buNone/>
            </a:lvl4pPr>
            <a:lvl5pPr marL="1828800" indent="0">
              <a:buFontTx/>
              <a:buNone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CBA14545-4514-4518-AA4D-B7B6FB656C77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F8E5DCC-C97C-41A2-B495-89A0EDA19ED3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 noEditPoints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</a:lvl2pPr>
            <a:lvl3pPr marL="914400" indent="0">
              <a:buFontTx/>
              <a:buNone/>
            </a:lvl3pPr>
            <a:lvl4pPr marL="1371600" indent="0">
              <a:buFontTx/>
              <a:buNone/>
            </a:lvl4pPr>
            <a:lvl5pPr marL="1828800" indent="0">
              <a:buFontTx/>
              <a:buNone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CBA14545-4514-4518-AA4D-B7B6FB656C77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F8E5DCC-C97C-41A2-B495-89A0EDA19ED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CBA14545-4514-4518-AA4D-B7B6FB656C77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F8E5DCC-C97C-41A2-B495-89A0EDA19ED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EditPoints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CBA14545-4514-4518-AA4D-B7B6FB656C77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F8E5DCC-C97C-41A2-B495-89A0EDA19ED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CBA14545-4514-4518-AA4D-B7B6FB656C77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F8E5DCC-C97C-41A2-B495-89A0EDA19ED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CBA14545-4514-4518-AA4D-B7B6FB656C77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F8E5DCC-C97C-41A2-B495-89A0EDA19ED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CBA14545-4514-4518-AA4D-B7B6FB656C77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F8E5DCC-C97C-41A2-B495-89A0EDA19ED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CBA14545-4514-4518-AA4D-B7B6FB656C77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F8E5DCC-C97C-41A2-B495-89A0EDA19ED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CBA14545-4514-4518-AA4D-B7B6FB656C77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F8E5DCC-C97C-41A2-B495-89A0EDA19ED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CBA14545-4514-4518-AA4D-B7B6FB656C77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F8E5DCC-C97C-41A2-B495-89A0EDA19ED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CBA14545-4514-4518-AA4D-B7B6FB656C77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F8E5DCC-C97C-41A2-B495-89A0EDA19ED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 noEditPoints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CBA14545-4514-4518-AA4D-B7B6FB656C77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CF8E5DCC-C97C-41A2-B495-89A0EDA19ED3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/>
            </a:p>
          </p:txBody>
        </p:sp>
      </p:grpSp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14545-4514-4518-AA4D-B7B6FB656C77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F8E5DCC-C97C-41A2-B495-89A0EDA19ED3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jfi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e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184904"/>
            <a:ext cx="12435840" cy="738973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455651" y="1191978"/>
            <a:ext cx="9405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s-ES" sz="4000" dirty="0"/>
              <a:t>DE MITAD A MITAD</a:t>
            </a:r>
          </a:p>
        </p:txBody>
      </p:sp>
      <p:pic>
        <p:nvPicPr>
          <p:cNvPr id="7" name="Imagen 6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7A3543E8-C90B-82BE-E98A-C418B9CC66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79" y="-44134"/>
            <a:ext cx="3327044" cy="731442"/>
          </a:xfrm>
          <a:prstGeom prst="rect">
            <a:avLst/>
          </a:prstGeom>
        </p:spPr>
      </p:pic>
      <p:pic>
        <p:nvPicPr>
          <p:cNvPr id="9" name="Imagen 8" descr="Texto&#10;&#10;Descripción generada automáticamente con confianza media">
            <a:extLst>
              <a:ext uri="{FF2B5EF4-FFF2-40B4-BE49-F238E27FC236}">
                <a16:creationId xmlns:a16="http://schemas.microsoft.com/office/drawing/2014/main" id="{AD489028-3D79-B3A3-D8BD-14CE281A12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" y="-93064"/>
            <a:ext cx="2343150" cy="971550"/>
          </a:xfrm>
          <a:prstGeom prst="rect">
            <a:avLst/>
          </a:prstGeom>
        </p:spPr>
      </p:pic>
      <p:pic>
        <p:nvPicPr>
          <p:cNvPr id="11" name="Imagen 10" descr="Texto&#10;&#10;Descripción generada automáticamente con confianza media">
            <a:extLst>
              <a:ext uri="{FF2B5EF4-FFF2-40B4-BE49-F238E27FC236}">
                <a16:creationId xmlns:a16="http://schemas.microsoft.com/office/drawing/2014/main" id="{FBEF5866-91B4-D072-85A2-84BCE1FF01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" y="1055036"/>
            <a:ext cx="1704429" cy="7314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541">
        <p15:prstTrans prst="wind"/>
      </p:transition>
    </mc:Choice>
    <mc:Fallback xmlns="">
      <p:transition spd="slow" advTm="2541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LIMITE </a:t>
            </a:r>
          </a:p>
        </p:txBody>
      </p:sp>
      <p:sp>
        <p:nvSpPr>
          <p:cNvPr id="3" name="Marcador de contenido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Vamos a hacer un limite ecológico.</a:t>
            </a:r>
          </a:p>
          <a:p>
            <a:r>
              <a:rPr lang="es-ES" dirty="0"/>
              <a:t>Vamos a poner un limite en cada casa de electricidad y agua en cada casa.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933700" y="2867025"/>
            <a:ext cx="6324600" cy="3990975"/>
          </a:xfrm>
          <a:prstGeom prst="rect">
            <a:avLst/>
          </a:prstGeom>
        </p:spPr>
      </p:pic>
      <p:pic>
        <p:nvPicPr>
          <p:cNvPr id="13" name="Vídeo 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9789459" y="0"/>
            <a:ext cx="2402541" cy="1925918"/>
          </a:xfrm>
          <a:prstGeom prst="rect">
            <a:avLst/>
          </a:prstGeom>
        </p:spPr>
      </p:pic>
      <p:pic>
        <p:nvPicPr>
          <p:cNvPr id="4" name="Imagen 3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239BF873-2CB2-35A1-02B1-680E0AF4CF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27" y="6126558"/>
            <a:ext cx="3327044" cy="731442"/>
          </a:xfrm>
          <a:prstGeom prst="rect">
            <a:avLst/>
          </a:prstGeom>
        </p:spPr>
      </p:pic>
      <p:pic>
        <p:nvPicPr>
          <p:cNvPr id="6" name="Imagen 5" descr="Texto&#10;&#10;Descripción generada automáticamente con confianza media">
            <a:extLst>
              <a:ext uri="{FF2B5EF4-FFF2-40B4-BE49-F238E27FC236}">
                <a16:creationId xmlns:a16="http://schemas.microsoft.com/office/drawing/2014/main" id="{EC7430A3-31DD-536D-8C8C-35DEECB36F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7" y="267091"/>
            <a:ext cx="2343150" cy="971550"/>
          </a:xfrm>
          <a:prstGeom prst="rect">
            <a:avLst/>
          </a:prstGeom>
        </p:spPr>
      </p:pic>
    </p:spTree>
  </p:cSld>
  <p:clrMapOvr>
    <a:masterClrMapping/>
  </p:clrMapOvr>
  <p:transition spd="slow" advTm="760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paneles</a:t>
            </a:r>
          </a:p>
        </p:txBody>
      </p:sp>
      <p:sp>
        <p:nvSpPr>
          <p:cNvPr id="3" name="Marcador de contenido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1 panel solar mínimo en cada casa para reciclar la energía solar 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3147646"/>
            <a:ext cx="12192000" cy="37103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8" name="Vídeo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9574307" y="-32728"/>
            <a:ext cx="2617694" cy="1963127"/>
          </a:xfrm>
          <a:prstGeom prst="rect">
            <a:avLst/>
          </a:prstGeom>
        </p:spPr>
      </p:pic>
      <p:pic>
        <p:nvPicPr>
          <p:cNvPr id="4" name="Imagen 3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CAED0C94-D4C0-FCE0-C4EF-AE7AA597C6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433" y="6014352"/>
            <a:ext cx="3327044" cy="731442"/>
          </a:xfrm>
          <a:prstGeom prst="rect">
            <a:avLst/>
          </a:prstGeom>
        </p:spPr>
      </p:pic>
      <p:pic>
        <p:nvPicPr>
          <p:cNvPr id="6" name="Imagen 5" descr="Texto&#10;&#10;Descripción generada automáticamente con confianza media">
            <a:extLst>
              <a:ext uri="{FF2B5EF4-FFF2-40B4-BE49-F238E27FC236}">
                <a16:creationId xmlns:a16="http://schemas.microsoft.com/office/drawing/2014/main" id="{A95F259C-15BC-00CF-03EE-69CBFAF397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8539"/>
            <a:ext cx="2343150" cy="971550"/>
          </a:xfrm>
          <a:prstGeom prst="rect">
            <a:avLst/>
          </a:prstGeom>
        </p:spPr>
      </p:pic>
    </p:spTree>
  </p:cSld>
  <p:clrMapOvr>
    <a:masterClrMapping/>
  </p:clrMapOvr>
  <p:transition spd="slow" advTm="5898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 noEditPoint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ES" dirty="0"/>
            </a:br>
            <a:br>
              <a:rPr lang="es-ES" dirty="0"/>
            </a:br>
            <a:r>
              <a:rPr lang="es-ES" dirty="0"/>
              <a:t>Y UNOS CONTENEDORES ESPECIALES</a:t>
            </a:r>
            <a:br>
              <a:rPr lang="es-ES" dirty="0"/>
            </a:br>
            <a:endParaRPr lang="es-ES" dirty="0"/>
          </a:p>
        </p:txBody>
      </p:sp>
      <p:sp>
        <p:nvSpPr>
          <p:cNvPr id="5" name="Marcador de contenido 4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Y contenedores especiales para reciclar y transformarlo en un objeto nuevo.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rcRect t="29606" b="-9331"/>
          <a:stretch/>
        </p:blipFill>
        <p:spPr>
          <a:xfrm>
            <a:off x="0" y="3738282"/>
            <a:ext cx="12191999" cy="3119718"/>
          </a:xfrm>
          <a:prstGeom prst="rect">
            <a:avLst/>
          </a:prstGeom>
        </p:spPr>
      </p:pic>
      <p:pic>
        <p:nvPicPr>
          <p:cNvPr id="3" name="Vídeo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9695329" y="0"/>
            <a:ext cx="2496671" cy="1930400"/>
          </a:xfrm>
          <a:prstGeom prst="rect">
            <a:avLst/>
          </a:prstGeom>
        </p:spPr>
      </p:pic>
      <p:pic>
        <p:nvPicPr>
          <p:cNvPr id="6" name="Imagen 5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345499CD-7942-4B3B-64CE-005FDA2F1A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27" y="6126558"/>
            <a:ext cx="3327044" cy="731442"/>
          </a:xfrm>
          <a:prstGeom prst="rect">
            <a:avLst/>
          </a:prstGeom>
        </p:spPr>
      </p:pic>
      <p:pic>
        <p:nvPicPr>
          <p:cNvPr id="7" name="Imagen 6" descr="Texto&#10;&#10;Descripción generada automáticamente con confianza media">
            <a:extLst>
              <a:ext uri="{FF2B5EF4-FFF2-40B4-BE49-F238E27FC236}">
                <a16:creationId xmlns:a16="http://schemas.microsoft.com/office/drawing/2014/main" id="{E5E0AAD7-36DF-CEAA-F6BD-465A56BC38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7" y="267091"/>
            <a:ext cx="2343150" cy="971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169">
        <p:blinds dir="vert"/>
      </p:transition>
    </mc:Choice>
    <mc:Fallback xmlns="">
      <p:transition spd="slow" advTm="516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 noEditPoints="1"/>
          </p:cNvSpPr>
          <p:nvPr>
            <p:ph type="title"/>
          </p:nvPr>
        </p:nvSpPr>
        <p:spPr>
          <a:xfrm>
            <a:off x="505055" y="1238641"/>
            <a:ext cx="8596668" cy="1320800"/>
          </a:xfrm>
        </p:spPr>
        <p:txBody>
          <a:bodyPr/>
          <a:lstStyle/>
          <a:p>
            <a:r>
              <a:rPr lang="es-ES" dirty="0"/>
              <a:t>Limite de agua</a:t>
            </a:r>
          </a:p>
        </p:txBody>
      </p:sp>
      <p:sp>
        <p:nvSpPr>
          <p:cNvPr id="3" name="Marcador de contenido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Vamos a poner un limite de agua en cada casa consiste en esto:</a:t>
            </a:r>
          </a:p>
          <a:p>
            <a:r>
              <a:rPr lang="es-ES" dirty="0"/>
              <a:t>Con unos depósitos de agua con limite de 100 litros en cada casa por persona.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331529" y="3624943"/>
            <a:ext cx="5747657" cy="323305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428999"/>
            <a:ext cx="8488136" cy="3428999"/>
          </a:xfrm>
          <a:prstGeom prst="rect">
            <a:avLst/>
          </a:prstGeom>
        </p:spPr>
      </p:pic>
      <p:pic>
        <p:nvPicPr>
          <p:cNvPr id="10" name="Vídeo 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9628095" y="0"/>
            <a:ext cx="2563906" cy="1930400"/>
          </a:xfrm>
          <a:prstGeom prst="rect">
            <a:avLst/>
          </a:prstGeom>
        </p:spPr>
      </p:pic>
      <p:pic>
        <p:nvPicPr>
          <p:cNvPr id="4" name="Imagen 3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2C136247-0C48-6504-A616-236D3B53AB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366" y="210824"/>
            <a:ext cx="3327044" cy="731442"/>
          </a:xfrm>
          <a:prstGeom prst="rect">
            <a:avLst/>
          </a:prstGeom>
        </p:spPr>
      </p:pic>
      <p:pic>
        <p:nvPicPr>
          <p:cNvPr id="5" name="Imagen 4" descr="Texto&#10;&#10;Descripción generada automáticamente con confianza media">
            <a:extLst>
              <a:ext uri="{FF2B5EF4-FFF2-40B4-BE49-F238E27FC236}">
                <a16:creationId xmlns:a16="http://schemas.microsoft.com/office/drawing/2014/main" id="{9F51D384-FAA7-AFFB-4342-B5178F3BD8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29" y="181895"/>
            <a:ext cx="2343150" cy="971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617">
        <p15:prstTrans prst="airplane"/>
      </p:transition>
    </mc:Choice>
    <mc:Fallback xmlns="">
      <p:transition spd="slow" advTm="86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Limite de electricidad</a:t>
            </a:r>
          </a:p>
        </p:txBody>
      </p:sp>
      <p:sp>
        <p:nvSpPr>
          <p:cNvPr id="3" name="Marcador de contenido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Vamos a poner un limite de electricidad en cada casa consiste en esto:</a:t>
            </a:r>
          </a:p>
          <a:p>
            <a:r>
              <a:rPr lang="es-ES" dirty="0"/>
              <a:t>6 kWh en cada casa máximo al </a:t>
            </a:r>
            <a:r>
              <a:rPr lang="es-ES" dirty="0" err="1"/>
              <a:t>día</a:t>
            </a:r>
            <a:r>
              <a:rPr lang="es-ES" dirty="0"/>
              <a:t> 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3576320"/>
            <a:ext cx="12334240" cy="3281679"/>
          </a:xfrm>
          <a:prstGeom prst="rect">
            <a:avLst/>
          </a:prstGeom>
        </p:spPr>
      </p:pic>
      <p:pic>
        <p:nvPicPr>
          <p:cNvPr id="4" name="Vídeo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9668435" y="0"/>
            <a:ext cx="2523565" cy="1930400"/>
          </a:xfrm>
          <a:prstGeom prst="rect">
            <a:avLst/>
          </a:prstGeom>
        </p:spPr>
      </p:pic>
      <p:pic>
        <p:nvPicPr>
          <p:cNvPr id="6" name="Imagen 5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0E4BD9CC-2316-40B0-8BB5-6D492BC5C2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956" y="6079832"/>
            <a:ext cx="3327044" cy="731442"/>
          </a:xfrm>
          <a:prstGeom prst="rect">
            <a:avLst/>
          </a:prstGeom>
        </p:spPr>
      </p:pic>
      <p:pic>
        <p:nvPicPr>
          <p:cNvPr id="7" name="Imagen 6" descr="Texto&#10;&#10;Descripción generada automáticamente con confianza media">
            <a:extLst>
              <a:ext uri="{FF2B5EF4-FFF2-40B4-BE49-F238E27FC236}">
                <a16:creationId xmlns:a16="http://schemas.microsoft.com/office/drawing/2014/main" id="{BCBBD4B8-7A58-E070-87F4-1A490D4092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9" y="5846693"/>
            <a:ext cx="2343150" cy="971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445">
        <p15:prstTrans prst="fracture"/>
      </p:transition>
    </mc:Choice>
    <mc:Fallback xmlns="">
      <p:transition spd="slow" advTm="134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0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Hecho por … </a:t>
            </a:r>
          </a:p>
        </p:txBody>
      </p:sp>
      <p:sp>
        <p:nvSpPr>
          <p:cNvPr id="8" name="Marcador de contenido 7"/>
          <p:cNvSpPr>
            <a:spLocks noGrp="1" noEditPoint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/>
              <a:t>Luca Reñón Maroto , Gabriel García Jiménez , Adrián Llorente Gallego , Guillermo Martínez López , Jaime Velasco Díaz .</a:t>
            </a:r>
          </a:p>
        </p:txBody>
      </p:sp>
      <p:sp>
        <p:nvSpPr>
          <p:cNvPr id="12" name="Elipse 11"/>
          <p:cNvSpPr/>
          <p:nvPr/>
        </p:nvSpPr>
        <p:spPr>
          <a:xfrm>
            <a:off x="7140388" y="510988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5424" y="2770095"/>
            <a:ext cx="7274857" cy="4087906"/>
          </a:xfrm>
          <a:prstGeom prst="rect">
            <a:avLst/>
          </a:prstGeom>
        </p:spPr>
      </p:pic>
      <p:pic>
        <p:nvPicPr>
          <p:cNvPr id="7" name="Vídeo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9274003" y="-1"/>
            <a:ext cx="2917998" cy="2294070"/>
          </a:xfrm>
          <a:prstGeom prst="rect">
            <a:avLst/>
          </a:prstGeom>
        </p:spPr>
      </p:pic>
      <p:pic>
        <p:nvPicPr>
          <p:cNvPr id="2" name="Imagen 1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B25D7F2C-B63E-738F-A1CE-E43FBB3F88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93" y="6041362"/>
            <a:ext cx="3327044" cy="731442"/>
          </a:xfrm>
          <a:prstGeom prst="rect">
            <a:avLst/>
          </a:prstGeom>
        </p:spPr>
      </p:pic>
      <p:pic>
        <p:nvPicPr>
          <p:cNvPr id="3" name="Imagen 2" descr="Texto&#10;&#10;Descripción generada automáticamente con confianza media">
            <a:extLst>
              <a:ext uri="{FF2B5EF4-FFF2-40B4-BE49-F238E27FC236}">
                <a16:creationId xmlns:a16="http://schemas.microsoft.com/office/drawing/2014/main" id="{1384BCE2-2E80-694E-CC06-ECA0E78C55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3" y="5867351"/>
            <a:ext cx="2343150" cy="971550"/>
          </a:xfrm>
          <a:prstGeom prst="rect">
            <a:avLst/>
          </a:prstGeom>
        </p:spPr>
      </p:pic>
    </p:spTree>
  </p:cSld>
  <p:clrMapOvr>
    <a:masterClrMapping/>
  </p:clrMapOvr>
  <p:transition spd="slow" advTm="28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192</TotalTime>
  <Words>150</Words>
  <Application>Microsoft Office PowerPoint</Application>
  <PresentationFormat>Panorámica</PresentationFormat>
  <Paragraphs>23</Paragraphs>
  <Slides>7</Slides>
  <Notes>7</Notes>
  <HiddenSlides>0</HiddenSlides>
  <MMClips>6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Arial</vt:lpstr>
      <vt:lpstr>Calibri</vt:lpstr>
      <vt:lpstr>Trebuchet MS</vt:lpstr>
      <vt:lpstr>Wingdings 3</vt:lpstr>
      <vt:lpstr>Faceta</vt:lpstr>
      <vt:lpstr>Presentación de PowerPoint</vt:lpstr>
      <vt:lpstr>LIMITE </vt:lpstr>
      <vt:lpstr>paneles</vt:lpstr>
      <vt:lpstr>  Y UNOS CONTENEDORES ESPECIALES </vt:lpstr>
      <vt:lpstr>Limite de agua</vt:lpstr>
      <vt:lpstr>Limite de electricidad</vt:lpstr>
      <vt:lpstr>Hecho por …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aemlocal</dc:creator>
  <cp:lastModifiedBy>Marian Blanco</cp:lastModifiedBy>
  <cp:revision>25</cp:revision>
  <dcterms:created xsi:type="dcterms:W3CDTF">2023-10-03T09:34:40Z</dcterms:created>
  <dcterms:modified xsi:type="dcterms:W3CDTF">2024-07-03T09:08:20Z</dcterms:modified>
</cp:coreProperties>
</file>