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81" r:id="rId7"/>
    <p:sldId id="283" r:id="rId8"/>
    <p:sldId id="282" r:id="rId9"/>
    <p:sldId id="284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ecyl.centros.educa.jcyl.es/sitio/index.cgi?wid_seccion=21&amp;wid_item=2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663" y="331327"/>
            <a:ext cx="7596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Broadway" pitchFamily="82" charset="0"/>
                <a:ea typeface="+mj-ea"/>
                <a:cs typeface="+mj-cs"/>
              </a:rPr>
              <a:t>IESO Conde Sancho García Espinosa de los Monteros (Burgos)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460800"/>
            <a:ext cx="6582718" cy="32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642918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¿Qué hemos hecho hasta ahora?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Pequeña enumeración de las acciones llevadas a cabo desde el centro educativo para reducir el consumo de plástico en el mismo surgidas de este programa educativo.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Haced un listado de las acciones con una pequeña descripción entre paréntesis si fuese necesario aclarar algo.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De todas estas acciones </a:t>
            </a:r>
            <a:r>
              <a:rPr lang="es-ES" sz="1100" dirty="0">
                <a:latin typeface="Broadway" pitchFamily="82" charset="0"/>
                <a:ea typeface="Roboto Light" pitchFamily="2" charset="0"/>
              </a:rPr>
              <a:t>¿Cuál o cuáles intuitivamente consideramos que ha reducido más el uso del plástico en el colegio o instituto?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23" y="886595"/>
            <a:ext cx="1662206" cy="135703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118890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Roboto Light" pitchFamily="2" charset="0"/>
                <a:ea typeface="Roboto Light" pitchFamily="2" charset="0"/>
              </a:rPr>
              <a:t>Colocación de contenedor de envases en el hall de la entrada (no habrá reducido el consumo, pero ha mejorado la concienciación con respecto a la necesidad de reciclar los envases que generamos, que son muchos en el momento del recreo).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Roboto Light" pitchFamily="2" charset="0"/>
                <a:ea typeface="Roboto Light" pitchFamily="2" charset="0"/>
              </a:rPr>
              <a:t>Se pidió al profesorado que intentase cambiar el uso de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lós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folder de plástico en los archivadores por otro sistema, lo cual se vio bien, pero no llegó a ejecutarse porque se decidió buscar otro sistema cuando se terminase el stock existente y eso no sucedió antes de final de curso, y este es un centro con una alta tasa de cambio en el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profeorado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de un curso para otro.</a:t>
            </a:r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4999359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  <a:p>
            <a:r>
              <a:rPr lang="es-ES" dirty="0">
                <a:latin typeface="Roboto Light" pitchFamily="2" charset="0"/>
                <a:ea typeface="Roboto Light" pitchFamily="2" charset="0"/>
              </a:rPr>
              <a:t>En nuestro caso el contenedor de envases del hall..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206779"/>
            <a:ext cx="81439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r>
              <a:rPr lang="es-ES" sz="1600" dirty="0">
                <a:solidFill>
                  <a:srgbClr val="FF0000"/>
                </a:solidFill>
                <a:latin typeface="Roboto Light" pitchFamily="2" charset="0"/>
                <a:ea typeface="Roboto Light" pitchFamily="2" charset="0"/>
              </a:rPr>
              <a:t>Accedo a la infografía, pero no puedo ver esas 4 actividades.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Os recordamos las 4 actividades base propuestas para realizar la ecoauditoría: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  <a:hlinkClick r:id="rId3"/>
              </a:rPr>
              <a:t>http://creecyl.centros.educa.jcyl.es/sitio/index.cgi?wid_seccion=21&amp;wid_item=284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(en la infografía)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4" y="486916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Sí, y estamos haciendo una nueva como proyecto de investigación de los alumnos de 1º ESO</a:t>
            </a:r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69254" y="651529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¿Se mantiene el mismo alumnado o se renueva? Si renováis el alumnado es aconsejable mantener algunos de los alumnos del curso pasado, si es posible, para que no haya que explicar la dinámica de trabajo a todo el mundo.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personas asistirán a los Consejos Ambientales compartidos con otros centros?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¿Habéis planteado comunicaros con otros miembros de la comunidad educativa? (Resto del alumnado, profesorado, personal no docente, familias…)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268764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Vamos a formar el consejo ambiental con todos los alumnos/as del 1º ESO que son quienes están iniciando el proyecto de la ecoauditoría escolar. En total son 19 alumnos.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Va a ser complicado que los horarios cuadren para que puedan asistir a alguna de las reuniones, ya que las horas de las mismas veo que no coinciden con sus inicios y finales de clases, pero espero que a lo largo </a:t>
            </a:r>
            <a:r>
              <a:rPr lang="es-ES" sz="1600">
                <a:latin typeface="Roboto Light" pitchFamily="2" charset="0"/>
                <a:ea typeface="Roboto Light" pitchFamily="2" charset="0"/>
              </a:rPr>
              <a:t>del curso por 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lo menos a una puedan asistir.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714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4480" y="66766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endParaRPr lang="es-ES" sz="11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Que yo tenga conocimiento no se llegó a realizar una ecoauditoría como tal, sino algunas sesiones en las que se habló en concreto del uso del plástico.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2622805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Mucho por hacer…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62" y="908720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356" y="642918"/>
            <a:ext cx="7143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queréis trabajar este año con el programa?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afianzar lo conseguido? (Por ejemplo, sumar más aulas a las acciones que habéis realizado).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¿Queréis proponer nuevos retos de entre los que surgieron como resultado del primer diagnóstico en el centro? ¿Cuáles?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empezar un nuevo diagnóstico con el alumnado actual del centro? ¿Trabajar el consumo de plástico en otros ámbitos en el centro educativo? (Por ejemplo, material escolar).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2537861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Ya hemos empezado la fase de diagnóstico del centro, y en ello estamos este trimestre, porque son los propios alumnos quienes van definiendo (con mi orientación) el sistema a utilizar y los parámetros a medir.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Tengo esperanzas en este grupo y en hacer un buen trabajo durante el primer y segundo trimestre que es lo que tenemos previsto para completar la ecoauditoría, y el tercer trimestre para ejecutar los cambios y mejoras que se propongan.</a:t>
            </a: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FBEBB-0289-4058-8E3B-4C03F4F09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a3469-2624-43b1-a980-9267e630d5fa"/>
    <ds:schemaRef ds:uri="473a6fd1-cbe5-4429-808e-6a72ee702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E9EB3C-0AD9-4B9C-BDE7-84E9543E89E9}">
  <ds:schemaRefs>
    <ds:schemaRef ds:uri="http://schemas.microsoft.com/office/2006/metadata/properties"/>
    <ds:schemaRef ds:uri="http://schemas.microsoft.com/office/infopath/2007/PartnerControls"/>
    <ds:schemaRef ds:uri="473a6fd1-cbe5-4429-808e-6a72ee70223e"/>
    <ds:schemaRef ds:uri="85fa3469-2624-43b1-a980-9267e630d5fa"/>
  </ds:schemaRefs>
</ds:datastoreItem>
</file>

<file path=customXml/itemProps3.xml><?xml version="1.0" encoding="utf-8"?>
<ds:datastoreItem xmlns:ds="http://schemas.openxmlformats.org/officeDocument/2006/customXml" ds:itemID="{1A5D86E9-FFC1-4626-8E85-90523008EE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829</Words>
  <Application>Microsoft Office PowerPoint</Application>
  <PresentationFormat>Presentación en pantalla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Broadway</vt:lpstr>
      <vt:lpstr>Calibri</vt:lpstr>
      <vt:lpstr>Roboto Light</vt:lpstr>
      <vt:lpstr>Segoe UI Black</vt:lpstr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Marian Blanco</cp:lastModifiedBy>
  <cp:revision>83</cp:revision>
  <dcterms:created xsi:type="dcterms:W3CDTF">2021-10-20T10:58:02Z</dcterms:created>
  <dcterms:modified xsi:type="dcterms:W3CDTF">2024-07-11T10:52:49Z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