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27/10/2023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CENTRO EDUCATIVO (Localidad)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b="1" dirty="0">
                <a:latin typeface="Roboto Light" pitchFamily="2" charset="0"/>
                <a:ea typeface="Roboto Light" pitchFamily="2" charset="0"/>
              </a:rPr>
              <a:t>- TRABAJAR ECOAUDITORIAS CON LOS ALUMNOS QUE LLEGAN NUEVOS AL CENTRO PARA COMENZAR A CONCIENCIAR.</a:t>
            </a:r>
          </a:p>
          <a:p>
            <a:pPr marL="285750" indent="-285750">
              <a:buFontTx/>
              <a:buChar char="-"/>
            </a:pPr>
            <a:r>
              <a:rPr lang="es-ES" b="1" dirty="0"/>
              <a:t>CAMPAÑA PATIO: RESIDUOS CERO</a:t>
            </a:r>
          </a:p>
          <a:p>
            <a:pPr marL="285750" indent="-285750">
              <a:buFontTx/>
              <a:buChar char="-"/>
            </a:pPr>
            <a:r>
              <a:rPr lang="es-ES" b="1" dirty="0"/>
              <a:t>RECOGIDA DE MATERIAL ESCOLAR GASTADO</a:t>
            </a:r>
            <a:r>
              <a:rPr lang="es-ES" dirty="0"/>
              <a:t> </a:t>
            </a:r>
          </a:p>
          <a:p>
            <a:pPr marL="285750" indent="-285750">
              <a:buFontTx/>
              <a:buChar char="-"/>
            </a:pPr>
            <a:r>
              <a:rPr lang="es-ES" b="1" dirty="0"/>
              <a:t> FRUTAS SOSTENIBLES</a:t>
            </a:r>
            <a:r>
              <a:rPr lang="es-ES" dirty="0"/>
              <a:t> </a:t>
            </a:r>
          </a:p>
          <a:p>
            <a:pPr marL="285750" indent="-285750">
              <a:buFontTx/>
              <a:buChar char="-"/>
            </a:pPr>
            <a:r>
              <a:rPr lang="es-ES" b="1" dirty="0"/>
              <a:t> MERADILLO DE ECONOMÍA CIRCULAR</a:t>
            </a:r>
            <a:r>
              <a:rPr lang="es-ES" dirty="0"/>
              <a:t> 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b="1" dirty="0"/>
              <a:t> - MERADILLO DE ECONOMÍA CIRCULAR</a:t>
            </a:r>
            <a:r>
              <a:rPr lang="es-ES" dirty="0"/>
              <a:t> 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Indicadla y explicad por qué creéis que ha sido así.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HEMOS REALIZADO LAS CUATRO FASES, LO QUE TENDRIAMOS QUE TRABAJAR MÁS ES DARLO A CONOCER A TODA LA COMUNIDAD.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Sí/No.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TRES ALUMNOS Y DOS PROFESORAS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- JUDHIT CARRACEDP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Roboto Light" pitchFamily="2" charset="0"/>
                <a:ea typeface="Roboto Light" pitchFamily="2" charset="0"/>
              </a:rPr>
              <a:t>SERGIO RABADÁN Y MERIEN LÓPEZ.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Roboto Light" pitchFamily="2" charset="0"/>
                <a:ea typeface="Roboto Light" pitchFamily="2" charset="0"/>
              </a:rPr>
              <a:t>POFESORAS: Cristina Mena y Mónica Lago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Pensamos y actuamos.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Queremos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segui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trabajando ecoauditoría con los alumnos que han llegado nuevos a primero. Con los que comenzamos ahora están en tercero y vamos profundizando dentro de pinar sostenible en temas como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microplásticos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, sostenibilidad en las acciones diarias en el centro y fuera, toma de decisiones, feria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medioambienta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…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44404-F86C-440D-BE27-F93627A146FF}"/>
</file>

<file path=customXml/itemProps2.xml><?xml version="1.0" encoding="utf-8"?>
<ds:datastoreItem xmlns:ds="http://schemas.openxmlformats.org/officeDocument/2006/customXml" ds:itemID="{83951100-377B-4DE6-981E-1BBD6FF2E27B}"/>
</file>

<file path=customXml/itemProps3.xml><?xml version="1.0" encoding="utf-8"?>
<ds:datastoreItem xmlns:ds="http://schemas.openxmlformats.org/officeDocument/2006/customXml" ds:itemID="{09A19D25-D49D-4890-9BE4-75733A757E1A}"/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663</Words>
  <Application>Microsoft Office PowerPoint</Application>
  <PresentationFormat>Presentación en pantalla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MONICA LAGO SALCEDO</cp:lastModifiedBy>
  <cp:revision>84</cp:revision>
  <dcterms:created xsi:type="dcterms:W3CDTF">2021-10-20T10:58:02Z</dcterms:created>
  <dcterms:modified xsi:type="dcterms:W3CDTF">2023-10-26T22:52:32Z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