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7" r:id="rId2"/>
    <p:sldId id="291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FFF"/>
    <a:srgbClr val="C1FFFF"/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DB52-4026-4248-BB27-B955C85C5E8F}" type="datetimeFigureOut">
              <a:rPr lang="es-ES" smtClean="0"/>
              <a:pPr/>
              <a:t>18/01/2024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A6A5-8808-42C1-A566-4522306C39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18/01/2024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239131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err="1">
                <a:latin typeface="Broadway" pitchFamily="82" charset="0"/>
                <a:ea typeface="+mj-ea"/>
                <a:cs typeface="+mj-cs"/>
              </a:rPr>
              <a:t>Educomunicación</a:t>
            </a:r>
            <a:r>
              <a:rPr lang="es-ES" sz="4000" b="1" dirty="0">
                <a:latin typeface="Broadway" pitchFamily="82" charset="0"/>
                <a:ea typeface="+mj-ea"/>
                <a:cs typeface="+mj-cs"/>
              </a:rPr>
              <a:t> de mi proyecto ELP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341006"/>
            <a:ext cx="3305965" cy="13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27" y="5789044"/>
            <a:ext cx="4159797" cy="854666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2674156" cy="11518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784" y="142853"/>
            <a:ext cx="134583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58" y="4286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Broadway" pitchFamily="82" charset="0"/>
                <a:ea typeface="+mj-ea"/>
                <a:cs typeface="+mj-cs"/>
              </a:rPr>
              <a:t>Próxima sesión: </a:t>
            </a:r>
          </a:p>
          <a:p>
            <a:pPr algn="ctr"/>
            <a:r>
              <a:rPr lang="es-ES" sz="2400" b="1" dirty="0">
                <a:latin typeface="Broadway" pitchFamily="82" charset="0"/>
                <a:ea typeface="+mj-ea"/>
                <a:cs typeface="+mj-cs"/>
              </a:rPr>
              <a:t>¿Pedimos colaboración a las familias?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472" y="150017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En base a las respuestas de lo que queréis trabajar este año os lanzo una propuesta concreta: pedir colaboración a las familias para que os ayuden a reducir los residuos plásticos del centro educativo.  Es decir, partimos de un plan de comunicación a medio cerrar… </a:t>
            </a:r>
          </a:p>
          <a:p>
            <a:r>
              <a:rPr lang="es-ES" sz="1200" b="1" dirty="0">
                <a:latin typeface="Broadway" pitchFamily="82" charset="0"/>
                <a:ea typeface="Roboto Light" pitchFamily="2" charset="0"/>
              </a:rPr>
              <a:t>Os pedimos que rellenéis el resto de  preguntas: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1898856" cy="7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47029"/>
            <a:ext cx="2000263" cy="410971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1"/>
            <a:ext cx="1285884" cy="5538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42852"/>
            <a:ext cx="738855" cy="70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214546" y="2357430"/>
            <a:ext cx="600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¿Para qué?</a:t>
            </a:r>
          </a:p>
          <a:p>
            <a:r>
              <a:rPr lang="es-ES" dirty="0">
                <a:latin typeface="Roboto Light" pitchFamily="2" charset="0"/>
                <a:ea typeface="Roboto Light" pitchFamily="2" charset="0"/>
              </a:rPr>
              <a:t>Para que colaboren con nosotros.</a:t>
            </a:r>
          </a:p>
          <a:p>
            <a:pPr>
              <a:buFont typeface="Wingdings" pitchFamily="2" charset="2"/>
              <a:buChar char="ü"/>
            </a:pP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¿Qué?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Promover el uso de bolsas de bocadillos eco- </a:t>
            </a:r>
            <a:r>
              <a:rPr lang="es-ES" dirty="0" err="1">
                <a:latin typeface="Roboto Light" pitchFamily="2" charset="0"/>
                <a:ea typeface="Roboto Light" pitchFamily="2" charset="0"/>
              </a:rPr>
              <a:t>friendly</a:t>
            </a:r>
            <a:r>
              <a:rPr lang="es-ES" dirty="0">
                <a:latin typeface="Roboto Light" pitchFamily="2" charset="0"/>
                <a:ea typeface="Roboto Light" pitchFamily="2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¿A quién?</a:t>
            </a:r>
          </a:p>
          <a:p>
            <a:r>
              <a:rPr lang="es-ES">
                <a:latin typeface="Roboto Light" pitchFamily="2" charset="0"/>
                <a:ea typeface="Roboto Light" pitchFamily="2" charset="0"/>
              </a:rPr>
              <a:t>Familias.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Broadway" pitchFamily="82" charset="0"/>
                <a:ea typeface="Roboto Light" pitchFamily="2" charset="0"/>
              </a:rPr>
              <a:t>¿Cómo? </a:t>
            </a:r>
            <a:endParaRPr lang="es-ES" dirty="0">
              <a:latin typeface="Roboto Light" pitchFamily="2" charset="0"/>
              <a:ea typeface="Roboto Light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>
                <a:latin typeface="Roboto Light" pitchFamily="2" charset="0"/>
                <a:ea typeface="Roboto Light" pitchFamily="2" charset="0"/>
              </a:rPr>
              <a:t>En el Centro solemos utilizar el grupo de difusión de WhatsApp, el Aula Virtual y las tutorías.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26" name="Picture 2" descr="Diana - Iconos gratis de márke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268184"/>
            <a:ext cx="875063" cy="87506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71472" y="6143644"/>
            <a:ext cx="78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Roboto Light" pitchFamily="2" charset="0"/>
                <a:ea typeface="Roboto Light" pitchFamily="2" charset="0"/>
              </a:rPr>
              <a:t>A partir de estas propuestas intentaremos montar un guión para un producto </a:t>
            </a:r>
            <a:r>
              <a:rPr lang="es-ES" sz="1200" dirty="0" err="1">
                <a:latin typeface="Roboto Light" pitchFamily="2" charset="0"/>
                <a:ea typeface="Roboto Light" pitchFamily="2" charset="0"/>
              </a:rPr>
              <a:t>educomunicativo</a:t>
            </a:r>
            <a:r>
              <a:rPr lang="es-ES" sz="1200" dirty="0">
                <a:latin typeface="Roboto Light" pitchFamily="2" charset="0"/>
                <a:ea typeface="Roboto Light" pitchFamily="2" charset="0"/>
              </a:rPr>
              <a:t>.</a:t>
            </a:r>
            <a:endParaRPr lang="es-ES" sz="1200" b="1" dirty="0">
              <a:latin typeface="Broadway" pitchFamily="82" charset="0"/>
              <a:ea typeface="Roboto Light" pitchFamily="2" charset="0"/>
            </a:endParaRPr>
          </a:p>
        </p:txBody>
      </p:sp>
      <p:pic>
        <p:nvPicPr>
          <p:cNvPr id="1028" name="Picture 4" descr="Icono De Escritura De Guión PNG Imágenes Transparentes - Pngtre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214950"/>
            <a:ext cx="1428760" cy="1428760"/>
          </a:xfrm>
          <a:prstGeom prst="rect">
            <a:avLst/>
          </a:prstGeom>
          <a:noFill/>
        </p:spPr>
      </p:pic>
      <p:pic>
        <p:nvPicPr>
          <p:cNvPr id="1030" name="Picture 6" descr="Personas - Iconos gratis de person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214818"/>
            <a:ext cx="785818" cy="785818"/>
          </a:xfrm>
          <a:prstGeom prst="rect">
            <a:avLst/>
          </a:prstGeom>
          <a:noFill/>
        </p:spPr>
      </p:pic>
      <p:pic>
        <p:nvPicPr>
          <p:cNvPr id="1032" name="Picture 8" descr="Comunicación - Iconos gratis de comunicacion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9" y="5214951"/>
            <a:ext cx="785818" cy="785818"/>
          </a:xfrm>
          <a:prstGeom prst="rect">
            <a:avLst/>
          </a:prstGeom>
          <a:noFill/>
        </p:spPr>
      </p:pic>
      <p:pic>
        <p:nvPicPr>
          <p:cNvPr id="1034" name="Picture 10" descr="Íconos de lista en SVG, PNG, AI para descarg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3210633"/>
            <a:ext cx="861309" cy="861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435558-5CC4-46A2-AF88-E309EA4B1092}"/>
</file>

<file path=customXml/itemProps2.xml><?xml version="1.0" encoding="utf-8"?>
<ds:datastoreItem xmlns:ds="http://schemas.openxmlformats.org/officeDocument/2006/customXml" ds:itemID="{FFB0B2FC-457B-4FC7-BB38-DF126E065CBB}"/>
</file>

<file path=customXml/itemProps3.xml><?xml version="1.0" encoding="utf-8"?>
<ds:datastoreItem xmlns:ds="http://schemas.openxmlformats.org/officeDocument/2006/customXml" ds:itemID="{7F5927D2-8A86-4B40-9251-262BEDA40E6A}"/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138</Words>
  <Application>Microsoft Office PowerPoint</Application>
  <PresentationFormat>Presentación en pantalla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Broadway</vt:lpstr>
      <vt:lpstr>Calibri</vt:lpstr>
      <vt:lpstr>Roboto Light</vt:lpstr>
      <vt:lpstr>Wingdings</vt:lpstr>
      <vt:lpstr>Tema de Office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M. VICTORIA LOPEZ RAM DE VIU</cp:lastModifiedBy>
  <cp:revision>196</cp:revision>
  <dcterms:created xsi:type="dcterms:W3CDTF">2021-10-20T10:58:02Z</dcterms:created>
  <dcterms:modified xsi:type="dcterms:W3CDTF">2024-01-18T17:58:32Z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</Properties>
</file>