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81" r:id="rId4"/>
    <p:sldId id="283" r:id="rId5"/>
    <p:sldId id="282" r:id="rId6"/>
    <p:sldId id="284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xmlns="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xmlns="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xmlns="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xmlns="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xmlns="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xmlns="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xmlns="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xmlns="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xmlns="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xmlns="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xmlns="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xmlns="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xmlns="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xmlns="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17/01/2024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3" y="601870"/>
            <a:ext cx="759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Broadway" pitchFamily="82" charset="0"/>
                <a:ea typeface="+mj-ea"/>
                <a:cs typeface="+mj-cs"/>
              </a:rPr>
              <a:t>IES Álvaro Yáñez (</a:t>
            </a:r>
            <a:r>
              <a:rPr lang="es-ES" sz="3200" b="1" smtClean="0">
                <a:latin typeface="Broadway" pitchFamily="82" charset="0"/>
                <a:ea typeface="+mj-ea"/>
                <a:cs typeface="+mj-cs"/>
              </a:rPr>
              <a:t>Bembibre)</a:t>
            </a:r>
            <a:endParaRPr lang="es-ES" sz="3200" b="1" dirty="0"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xmlns="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xmlns="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Pequeña enumeración de las acciones llevadas a cabo desde el centro educativo para reducir el consumo de plástico en el mismo surgidas de este programa educativo.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Haced un listado de las acciones con una pequeña descripción entre paréntesis si fuese necesario aclarar algo.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De todas estas acciones </a:t>
            </a:r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8890"/>
            <a:ext cx="81439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pPr marL="228600" indent="-228600">
              <a:buAutoNum type="arabicPeriod"/>
            </a:pPr>
            <a:r>
              <a:rPr lang="es-ES" sz="1000" b="1" dirty="0">
                <a:latin typeface="Roboto Light" pitchFamily="2" charset="0"/>
                <a:ea typeface="Roboto Light" pitchFamily="2" charset="0"/>
              </a:rPr>
              <a:t>“Reciclando el estuche” 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Los alumnos de 1 de Bachillerato elaboraron unos llaveros de papel para llevar en el estuche donde indicaban a qué contenedor va </a:t>
            </a:r>
            <a:r>
              <a:rPr lang="es-ES" sz="1000" dirty="0" err="1">
                <a:latin typeface="Roboto Light" pitchFamily="2" charset="0"/>
                <a:ea typeface="Roboto Light" pitchFamily="2" charset="0"/>
              </a:rPr>
              <a:t>caauno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 de los utensilios del estuche( bolis, lápices, </a:t>
            </a:r>
            <a:r>
              <a:rPr lang="es-ES" sz="1000" dirty="0" err="1">
                <a:latin typeface="Roboto Light" pitchFamily="2" charset="0"/>
                <a:ea typeface="Roboto Light" pitchFamily="2" charset="0"/>
              </a:rPr>
              <a:t>tippex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es-ES" sz="1000" dirty="0" err="1">
                <a:latin typeface="Roboto Light" pitchFamily="2" charset="0"/>
                <a:ea typeface="Roboto Light" pitchFamily="2" charset="0"/>
              </a:rPr>
              <a:t>subrayadores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…) ya que el contenedor de plástico es el contenedor que más fallos registra. Este fue un dato que les impactó, investigaron sobre ello y realizaron estos </a:t>
            </a:r>
            <a:r>
              <a:rPr lang="es-ES" sz="1000" dirty="0" err="1">
                <a:latin typeface="Roboto Light" pitchFamily="2" charset="0"/>
                <a:ea typeface="Roboto Light" pitchFamily="2" charset="0"/>
              </a:rPr>
              <a:t>minillaveros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 de papel para toda la comunidad educativa.</a:t>
            </a:r>
          </a:p>
          <a:p>
            <a:r>
              <a:rPr lang="es-ES" sz="1000" dirty="0">
                <a:latin typeface="Roboto Light" pitchFamily="2" charset="0"/>
                <a:ea typeface="Roboto Light" pitchFamily="2" charset="0"/>
              </a:rPr>
              <a:t>2</a:t>
            </a:r>
            <a:r>
              <a:rPr lang="es-ES" sz="1000" b="1" dirty="0">
                <a:latin typeface="Roboto Light" pitchFamily="2" charset="0"/>
                <a:ea typeface="Roboto Light" pitchFamily="2" charset="0"/>
              </a:rPr>
              <a:t>. “</a:t>
            </a:r>
            <a:r>
              <a:rPr lang="es-ES" sz="1000" b="1" dirty="0" err="1">
                <a:latin typeface="Roboto Light" pitchFamily="2" charset="0"/>
                <a:ea typeface="Roboto Light" pitchFamily="2" charset="0"/>
              </a:rPr>
              <a:t>Hojahalloween</a:t>
            </a:r>
            <a:r>
              <a:rPr lang="es-ES" sz="1000" b="1" dirty="0">
                <a:latin typeface="Roboto Light" pitchFamily="2" charset="0"/>
                <a:ea typeface="Roboto Light" pitchFamily="2" charset="0"/>
              </a:rPr>
              <a:t>” 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Decoración del día de </a:t>
            </a:r>
            <a:r>
              <a:rPr lang="es-ES" sz="1000" dirty="0" err="1">
                <a:latin typeface="Roboto Light" pitchFamily="2" charset="0"/>
                <a:ea typeface="Roboto Light" pitchFamily="2" charset="0"/>
              </a:rPr>
              <a:t>Haloween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 sin nada de plástico. Los </a:t>
            </a:r>
            <a:r>
              <a:rPr lang="es-ES" sz="1000" dirty="0" err="1">
                <a:latin typeface="Roboto Light" pitchFamily="2" charset="0"/>
                <a:ea typeface="Roboto Light" pitchFamily="2" charset="0"/>
              </a:rPr>
              <a:t>laumnos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 de 3º ESO B realizaron la decoración de su aula con fotocopias escritas por una sola cara y con papeles, cartulinas sobrantes de otros años. Así como la elaboración de pegatinas con hojas de árboles y cola blanca.</a:t>
            </a:r>
          </a:p>
          <a:p>
            <a:r>
              <a:rPr lang="es-ES" sz="1000" dirty="0">
                <a:latin typeface="Roboto Light" pitchFamily="2" charset="0"/>
                <a:ea typeface="Roboto Light" pitchFamily="2" charset="0"/>
              </a:rPr>
              <a:t>3</a:t>
            </a:r>
            <a:r>
              <a:rPr lang="es-ES" sz="1000" b="1" dirty="0">
                <a:latin typeface="Roboto Light" pitchFamily="2" charset="0"/>
                <a:ea typeface="Roboto Light" pitchFamily="2" charset="0"/>
              </a:rPr>
              <a:t>. “Charla introductoria a los videotutoriales sobre la utilidad y el reciclado del plástico”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 Realizada por los alumnos de 2º de Formación Profesional Básica para los alumnos de 1 de la ESO.</a:t>
            </a:r>
          </a:p>
          <a:p>
            <a:r>
              <a:rPr lang="es-ES" sz="1000" dirty="0">
                <a:latin typeface="Roboto Light" pitchFamily="2" charset="0"/>
                <a:ea typeface="Roboto Light" pitchFamily="2" charset="0"/>
              </a:rPr>
              <a:t>4</a:t>
            </a:r>
            <a:r>
              <a:rPr lang="es-ES" sz="1000" b="1" dirty="0">
                <a:latin typeface="Roboto Light" pitchFamily="2" charset="0"/>
                <a:ea typeface="Roboto Light" pitchFamily="2" charset="0"/>
              </a:rPr>
              <a:t>. “</a:t>
            </a:r>
            <a:r>
              <a:rPr lang="es-ES" sz="1000" b="1" dirty="0" err="1">
                <a:latin typeface="Roboto Light" pitchFamily="2" charset="0"/>
                <a:ea typeface="Roboto Light" pitchFamily="2" charset="0"/>
              </a:rPr>
              <a:t>Vídeoforum</a:t>
            </a:r>
            <a:r>
              <a:rPr lang="es-ES" sz="1000" b="1" dirty="0">
                <a:latin typeface="Roboto Light" pitchFamily="2" charset="0"/>
                <a:ea typeface="Roboto Light" pitchFamily="2" charset="0"/>
              </a:rPr>
              <a:t> sobre el problema del plástico” 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Realizado durante esta semana (10 al 14 de diciembre) con los alumnos de 1º de ESO</a:t>
            </a:r>
          </a:p>
          <a:p>
            <a:r>
              <a:rPr lang="es-ES" sz="1000" dirty="0">
                <a:latin typeface="Roboto Light" pitchFamily="2" charset="0"/>
                <a:ea typeface="Roboto Light" pitchFamily="2" charset="0"/>
              </a:rPr>
              <a:t>5. </a:t>
            </a:r>
            <a:r>
              <a:rPr lang="es-ES" sz="1000" b="1" dirty="0">
                <a:latin typeface="Roboto Light" pitchFamily="2" charset="0"/>
                <a:ea typeface="Roboto Light" pitchFamily="2" charset="0"/>
              </a:rPr>
              <a:t>´”</a:t>
            </a:r>
            <a:r>
              <a:rPr lang="es-ES" sz="1000" b="1" dirty="0" err="1">
                <a:latin typeface="Roboto Light" pitchFamily="2" charset="0"/>
                <a:ea typeface="Roboto Light" pitchFamily="2" charset="0"/>
              </a:rPr>
              <a:t>NAviDAd</a:t>
            </a:r>
            <a:r>
              <a:rPr lang="es-ES" sz="1000" b="1" dirty="0">
                <a:latin typeface="Roboto Light" pitchFamily="2" charset="0"/>
                <a:ea typeface="Roboto Light" pitchFamily="2" charset="0"/>
              </a:rPr>
              <a:t>  DE PLÁSTICO” 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Decoración de navidad con restos de madera del aula de tecnología( </a:t>
            </a:r>
            <a:r>
              <a:rPr lang="es-ES" sz="1000" dirty="0" err="1">
                <a:latin typeface="Roboto Light" pitchFamily="2" charset="0"/>
                <a:ea typeface="Roboto Light" pitchFamily="2" charset="0"/>
              </a:rPr>
              <a:t>palets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, trozos de madera..)y de restos de una serrería. Con telas y ropa que ya no se usa. </a:t>
            </a:r>
          </a:p>
          <a:p>
            <a:r>
              <a:rPr lang="es-ES" sz="1000" dirty="0">
                <a:latin typeface="Roboto Light" pitchFamily="2" charset="0"/>
                <a:ea typeface="Roboto Light" pitchFamily="2" charset="0"/>
              </a:rPr>
              <a:t>6. “Taller de papel reciclado” Los alumnos de  </a:t>
            </a:r>
            <a:r>
              <a:rPr lang="es-ES" sz="1000" dirty="0" err="1">
                <a:latin typeface="Roboto Light" pitchFamily="2" charset="0"/>
                <a:ea typeface="Roboto Light" pitchFamily="2" charset="0"/>
              </a:rPr>
              <a:t>de</a:t>
            </a:r>
            <a:r>
              <a:rPr lang="es-ES" sz="1000" dirty="0">
                <a:latin typeface="Roboto Light" pitchFamily="2" charset="0"/>
                <a:ea typeface="Roboto Light" pitchFamily="2" charset="0"/>
              </a:rPr>
              <a:t> Bachillerato aprendieron a hacer papel reciclado y prepararon pulpa con cartulinas de los trabajos que quedaron viejos de otros años. Durante las horas del recreo de esta semana enseñaron a los alumnos de 1 de ESO a hacer un adorno de papel reciclado para su casa. 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877" y="4765768"/>
            <a:ext cx="8215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r>
              <a:rPr lang="es-ES" sz="1000" dirty="0">
                <a:latin typeface="Roboto Light" pitchFamily="2" charset="0"/>
                <a:ea typeface="Roboto Light" pitchFamily="2" charset="0"/>
              </a:rPr>
              <a:t>Las charlas y el video fórum del plástico.</a:t>
            </a:r>
          </a:p>
          <a:p>
            <a:r>
              <a:rPr lang="es-ES" sz="1000" dirty="0">
                <a:latin typeface="Roboto Light" pitchFamily="2" charset="0"/>
                <a:ea typeface="Roboto Light" pitchFamily="2" charset="0"/>
              </a:rPr>
              <a:t>Ha concienciado mucho y les ha impactado la presencia de las islas de plástico, cómo está los fondos de los mares, las muertes de tantos animales, así como las alternativas que puede haber a dicho uso. Se ha visto esto después en el taller de papel reciclado con el hecho de llevar a casa 2adornos que no son de plástico y quedan muy bonito” como dicen ellos. Además de darse cuenta que un pequeño gesto de cada uno puede tener una gran repercusión.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Hemos completado el inicio. Han tomado conciencia de la situación ambiental que hay gracias , sobre todo al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videoforum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Pero hemos tocado algo de la participación, en pequeños gestos como las tres R con el reciclado del estuche( hablaron antes de reducir el consumo) así como de la reutilización con todo el tema de las decoraciones. Y también al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go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de diagnóstico cuando los alumnos de 1 de Bachillerato investigaron sobre el problema del reciclado del contenedor amarillo así como los alumnos de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FPBásica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para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elabrar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la charla introductoria al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videoforum</a:t>
            </a:r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395536" y="5461029"/>
            <a:ext cx="8143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Sí. 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Si renováis el alumnado es aconsejable mantener algunos de los alumnos del curso pasado, si es posible, para que no haya que explicar la dinámica de trabajo a todo el mundo.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 (Resto del alumnado, profesorado, personal no docente, familias…)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Los mismos alumnos que el año pasado, pero el profesorado ha cambiado. Este año estamos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Mº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Victoria López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Ram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de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Víu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y Manuel Francisco Fraile Tabernero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2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Resultados. ¿Hasta dónde habéis llegado? ¿Habéis evaluado el trabajo realizado? ¿Qué resultados habéis obtenido?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Comunicación ¿Habéis comunicado el trabajo realizado? ¿A quién? ¿Cómo?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En cuanto a los resultados sí habían quedado evaluados.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En relación  a la comunicación, en las redes sociales se han ido subiendo todas las evidencias de las actividades enumeradas en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elaprimera</a:t>
            </a:r>
            <a:r>
              <a:rPr lang="es-ES" sz="1100" dirty="0">
                <a:latin typeface="Roboto Light" pitchFamily="2" charset="0"/>
                <a:ea typeface="Roboto Light" pitchFamily="2" charset="0"/>
              </a:rPr>
              <a:t> diapositiva.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Nos ponemos en “forma- acción”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62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queréis trabajar este año con el programa?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afianzar lo conseguido? (Por ejemplo, sumar más aulas a las acciones que habéis realizado).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¿Queréis proponer nuevos retos de entre los que surgieron como resultado del primer diagnóstico en el centro? ¿Cuáles?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empezar un nuevo diagnóstico con el alumnado actual del centro? ¿Trabajar el consumo de plástico en otros ámbitos en el centro educativo? (Por ejemplo, material escolar).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Por ahora terminar las tareas encomendadas e intentar conseguir hacer el vídeo de concienciación ambiental realizado por los alumnos, que se está retrasando. Tienen demasiados exámenes, actividades y aunque comenzaron con ilusión se ha parado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momenteamente</a:t>
            </a:r>
            <a:r>
              <a:rPr lang="es-ES" sz="1100" dirty="0">
                <a:latin typeface="Roboto Light" pitchFamily="2" charset="0"/>
                <a:ea typeface="Roboto Light" pitchFamily="2" charset="0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37861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Concienciar aún más con este problema par </a:t>
            </a:r>
            <a:r>
              <a:rPr lang="es-ES" sz="1600">
                <a:latin typeface="Roboto Light" pitchFamily="2" charset="0"/>
                <a:ea typeface="Roboto Light" pitchFamily="2" charset="0"/>
              </a:rPr>
              <a:t>poder extenderlo a la vida de casa.</a:t>
            </a:r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xmlns="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3BDAC42321C54CAD019DBAD8D51B63" ma:contentTypeVersion="15" ma:contentTypeDescription="Crear nuevo documento." ma:contentTypeScope="" ma:versionID="0a9b5726f52badf960ec37946df527f5">
  <xsd:schema xmlns:xsd="http://www.w3.org/2001/XMLSchema" xmlns:xs="http://www.w3.org/2001/XMLSchema" xmlns:p="http://schemas.microsoft.com/office/2006/metadata/properties" xmlns:ns2="848beb30-5c51-4394-92be-18ad1da303a2" xmlns:ns3="3b866ab1-391e-440b-a508-66564fe2e580" targetNamespace="http://schemas.microsoft.com/office/2006/metadata/properties" ma:root="true" ma:fieldsID="d942d209b436d4b912ea1744367e520b" ns2:_="" ns3:_="">
    <xsd:import namespace="848beb30-5c51-4394-92be-18ad1da303a2"/>
    <xsd:import namespace="3b866ab1-391e-440b-a508-66564fe2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beb30-5c51-4394-92be-18ad1da30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66ab1-391e-440b-a508-66564fe2e5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e9f260-f474-4195-b6a8-5823d3c61796}" ma:internalName="TaxCatchAll" ma:showField="CatchAllData" ma:web="3b866ab1-391e-440b-a508-66564fe2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866ab1-391e-440b-a508-66564fe2e580" xsi:nil="true"/>
    <lcf76f155ced4ddcb4097134ff3c332f xmlns="848beb30-5c51-4394-92be-18ad1da303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6BE3E0-03FD-4B4C-8906-DEAA68468F1A}"/>
</file>

<file path=customXml/itemProps2.xml><?xml version="1.0" encoding="utf-8"?>
<ds:datastoreItem xmlns:ds="http://schemas.openxmlformats.org/officeDocument/2006/customXml" ds:itemID="{775EB255-47C3-4DE4-AC8C-7EFBCAB75CBF}"/>
</file>

<file path=customXml/itemProps3.xml><?xml version="1.0" encoding="utf-8"?>
<ds:datastoreItem xmlns:ds="http://schemas.openxmlformats.org/officeDocument/2006/customXml" ds:itemID="{CBE5F24A-56DA-46A5-A7DE-F97605239F98}"/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1071</Words>
  <Application>Microsoft Office PowerPoint</Application>
  <PresentationFormat>Presentación en pantalla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 Tres, dos uno…   Arrancamos Movimiento Escuelas Libres de Plástico Cy L 2023-24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88</cp:revision>
  <dcterms:created xsi:type="dcterms:W3CDTF">2021-10-20T10:58:02Z</dcterms:created>
  <dcterms:modified xsi:type="dcterms:W3CDTF">2024-01-17T09:04:32Z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0x010100DA3BDAC42321C54CAD019DBAD8D51B63</vt:lpwstr>
  </property>
</Properties>
</file>