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0" r:id="rId3"/>
    <p:sldId id="281" r:id="rId4"/>
    <p:sldId id="283" r:id="rId5"/>
    <p:sldId id="282" r:id="rId6"/>
    <p:sldId id="284" r:id="rId7"/>
    <p:sldId id="264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5428537-D0F3-2381-06D3-C9B6E3322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F94B7DEE-6F14-7C0D-5ADB-71172877C5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D1C5AA6E-42C5-F893-DBD4-05A3815E69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E29FCF2-DC64-9EE9-F0A8-518A5E6E13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5105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E12CBB8C-7393-7501-49E6-0333E204FB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140" y="6307022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F034B9DF-EDD3-99C9-83DD-7E6D774FC5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923AD15-AFFE-68D0-8627-1C8471F004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330" y="593524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8C6EC60F-7C16-5CFA-D81A-F56DA3087D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821" y="6308725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C66C7A70-2B32-E955-F526-B0FF5B741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D24CD0-85A3-B208-46D3-61C63E9E3B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F889C0B6-61B9-EC87-10DC-BB1E5CD27D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007" y="6307022"/>
            <a:ext cx="2257287" cy="463779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DC581279-8573-6B3A-E12B-A8BFF7EC6F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E639769-0779-3767-E81F-EB276F2B17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11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4D01A0D8-2A3A-1FE6-3397-9A7187B44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470" y="6188617"/>
            <a:ext cx="2257287" cy="463779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ED08D7E1-D924-E04E-846B-4E611EA31D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F2571AE-E631-7BA4-541D-3E103E3D2F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484" y="5961683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3DB2E436-84BE-66A2-3870-DE10577CE9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67" y="6257696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C0B07C57-9024-1D8A-06A7-08AEB702A8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448147-68D7-AC64-8C91-EB2FF7874F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816" y="5853056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4C16F92D-D042-35AD-2D5D-31FD509E2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33" y="6285594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7537ABB8-B6A8-7815-4A87-729880ED04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C6CD-0349-425D-8B79-FC3113FCE949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ecyl.centros.educa.jcyl.es/sitio/index.cgi?wid_seccion=21&amp;wid_item=28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31641" y="601870"/>
            <a:ext cx="781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Broadway" pitchFamily="82" charset="0"/>
                <a:ea typeface="+mj-ea"/>
                <a:cs typeface="+mj-cs"/>
              </a:rPr>
              <a:t>CPC Santísima Trinidad (Zamora)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6999" r="1181" b="5249"/>
          <a:stretch>
            <a:fillRect/>
          </a:stretch>
        </p:blipFill>
        <p:spPr bwMode="auto">
          <a:xfrm>
            <a:off x="1967870" y="1460800"/>
            <a:ext cx="6582718" cy="328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636829" y="4476589"/>
            <a:ext cx="8072494" cy="2000264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Segoe UI Black" pitchFamily="34" charset="0"/>
              </a:rPr>
              <a:t> </a:t>
            </a:r>
            <a:r>
              <a:rPr lang="es-ES" sz="2800" dirty="0">
                <a:latin typeface="Broadway" pitchFamily="82" charset="0"/>
              </a:rPr>
              <a:t>Tres, dos uno…  </a:t>
            </a:r>
            <a:br>
              <a:rPr lang="es-ES" sz="2800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Arrancamos </a:t>
            </a:r>
            <a:r>
              <a:rPr lang="es-ES" sz="2000" b="1" dirty="0">
                <a:latin typeface="Broadway" pitchFamily="82" charset="0"/>
              </a:rPr>
              <a:t>Movimiento Escuelas Libres de Plástico Cy L</a:t>
            </a:r>
            <a:br>
              <a:rPr lang="es-ES" sz="2000" b="1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2023-24</a:t>
            </a:r>
            <a:endParaRPr lang="es-ES" sz="2000" b="1" dirty="0">
              <a:latin typeface="Broadway" pitchFamily="8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70" y="4426769"/>
            <a:ext cx="1281200" cy="12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49" y="74812"/>
            <a:ext cx="1451114" cy="62504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932" y="788320"/>
            <a:ext cx="833794" cy="7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71414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¿Qué?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28860" y="642918"/>
            <a:ext cx="65722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¿Qué hemos hecho hasta ahora?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Pequeña enumeración de las acciones llevadas a cabo desde el centro educativo para reducir el consumo de plástico en el mismo surgidas de este programa educativo.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Haced un listado de las acciones con una pequeña descripción entre paréntesis si fuese necesario aclarar algo.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De todas estas acciones </a:t>
            </a:r>
            <a:r>
              <a:rPr lang="es-ES" sz="1100" dirty="0">
                <a:latin typeface="Broadway" pitchFamily="82" charset="0"/>
                <a:ea typeface="Roboto Light" pitchFamily="2" charset="0"/>
              </a:rPr>
              <a:t>¿Cuál o cuáles intuitivamente consideramos que ha reducido más el uso del plástico en el colegio o instituto?</a:t>
            </a:r>
          </a:p>
        </p:txBody>
      </p:sp>
      <p:pic>
        <p:nvPicPr>
          <p:cNvPr id="6" name="Picture 6" descr="Las Siguientes Son Algunas De Las Preguntas Que Recibo - Frequently Asked Questions Icon Clipart (768x627), Png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23" y="886595"/>
            <a:ext cx="1662206" cy="135703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596" y="2118890"/>
            <a:ext cx="81439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hemos hecho?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Papeleras de reciclaje en todas las aulas.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Promover el uso del túper y botellas reutilizables.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Concienciación a través del pesado de residuos plásticos del colegio.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Programa de gestión ambiental “Guardianes del Duero”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Programa almuerzo saludable.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28596" y="4999359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roadway" pitchFamily="82" charset="0"/>
                <a:ea typeface="Roboto Light" pitchFamily="2" charset="0"/>
              </a:rPr>
              <a:t>¿Qué acción/es han sido más eficaces?</a:t>
            </a:r>
          </a:p>
          <a:p>
            <a:r>
              <a:rPr lang="es-ES" sz="1800" dirty="0">
                <a:latin typeface="Roboto Light" pitchFamily="2" charset="0"/>
                <a:ea typeface="Roboto Light" pitchFamily="2" charset="0"/>
              </a:rPr>
              <a:t>Promover el uso del túper y botellas reutilizables.</a:t>
            </a:r>
          </a:p>
          <a:p>
            <a:r>
              <a:rPr lang="es-ES" sz="1800" dirty="0">
                <a:latin typeface="Roboto Light" pitchFamily="2" charset="0"/>
                <a:ea typeface="Roboto Light" pitchFamily="2" charset="0"/>
              </a:rPr>
              <a:t>Programa de gestión ambiental “Guardianes del Duero”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511E976-772F-6BCC-1EF4-55E7A124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401" y="192045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68025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¿Cómo?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35" y="1131596"/>
            <a:ext cx="171448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000232" y="642918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¿Cómo hemos trabajado?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Os recordamos la propuesta de las fases metodológicas de nuestro programa: inicio (motivación-prediagnóstico), diagnóstico, reflexión, propuestas de mejora, acción.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¿Hasta dónde habéis llegado con el mismo?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3206779"/>
            <a:ext cx="814393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¿Hasta dónde habéis llegado?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Define aquí…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Os recordamos las 4 actividades base propuestas para realizar la ecoauditoría: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  <a:hlinkClick r:id="rId3"/>
              </a:rPr>
              <a:t>http://creecyl.centros.educa.jcyl.es/sitio/index.cgi?wid_seccion=21&amp;wid_item=284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(en la infografía)</a:t>
            </a:r>
          </a:p>
          <a:p>
            <a:r>
              <a:rPr lang="es-ES" sz="1400" b="1" dirty="0">
                <a:latin typeface="Roboto Light" pitchFamily="2" charset="0"/>
                <a:ea typeface="Roboto Light" pitchFamily="2" charset="0"/>
              </a:rPr>
              <a:t>Hemos llegado hasta la fase 4, consiguiendo la concienciación y participación de todo el claustro y alumnado en las diferentes propuestas.</a:t>
            </a: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434101"/>
            <a:ext cx="58579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500034" y="4869160"/>
            <a:ext cx="81439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¿Tenemos claro cómo se hace una ecoauditoría escolar? 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Sí, puesto que tenemos el Sello medioambiental de Centro Sostenible de la </a:t>
            </a:r>
            <a:r>
              <a:rPr lang="es-ES" sz="1600" dirty="0" err="1">
                <a:latin typeface="Roboto Light" pitchFamily="2" charset="0"/>
                <a:ea typeface="Roboto Light" pitchFamily="2" charset="0"/>
              </a:rPr>
              <a:t>JCyL</a:t>
            </a:r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EC53AB9-361D-2C7C-B208-F9F91373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869" y="308651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71414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¿Quiénes?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46050"/>
            <a:ext cx="1728191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369254" y="651529"/>
            <a:ext cx="65722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¿Se mantiene el mismo alumnado o se renueva? Si renováis el alumnado es aconsejable mantener algunos de los alumnos del curso pasado, si es posible, para que no haya que explicar la dinámica de trabajo a todo el mundo.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¿Qué personas asistirán a los Consejos Ambientales compartidos con otros centros?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¿Habéis planteado comunicaros con otros miembros de la comunidad educativa? (Resto del alumnado, profesorado, personal no docente, familias…)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2268764"/>
            <a:ext cx="81439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5º EP: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- Noa Alonso Cabero.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- Denis Marcos </a:t>
            </a:r>
            <a:r>
              <a:rPr lang="es-ES" sz="1600" dirty="0" err="1">
                <a:latin typeface="Roboto Light" pitchFamily="2" charset="0"/>
                <a:ea typeface="Roboto Light" pitchFamily="2" charset="0"/>
              </a:rPr>
              <a:t>Refoyo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Tutor: Rubén Viñas Alfonso.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6º EP: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- Jaime </a:t>
            </a:r>
            <a:r>
              <a:rPr lang="es-ES" sz="1600" dirty="0" err="1">
                <a:latin typeface="Roboto Light" pitchFamily="2" charset="0"/>
                <a:ea typeface="Roboto Light" pitchFamily="2" charset="0"/>
              </a:rPr>
              <a:t>Refollo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Santos.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- Naica Ledesma Manzano.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Tutor: Adrián Sánchez Guijarro.</a:t>
            </a:r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2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DF63F71-1741-1CF8-E9E6-C4056B69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6279" y="169023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85918" y="71414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¿De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14480" y="667664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Definid en pocas palabras dónde os quedasteis el curso pasado con la ecoauditoría.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Resultados. ¿Hasta dónde habéis llegado? ¿Habéis evaluado el trabajo realizado? ¿Qué resultados habéis obtenido?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Comunicación ¿Habéis comunicado el trabajo realizado? ¿A quién? ¿Cómo?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3528" y="2622805"/>
            <a:ext cx="8215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Una frase que resuma vuestro trabajo en el centro educativo para reducir el consumo de plástico.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La última acción que hicimos fue el conteo de la producción de plásticos por el alumnado del centro y el pesado de dichos residuos plásticos que hicimos en el recreo.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4100" name="Picture 4" descr="Evaluación - Iconos gratis de nego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62" y="908720"/>
            <a:ext cx="1643105" cy="1643106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D4EE4BC-437C-E9D2-1A13-43C1468AC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461" y="13985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794" y="71414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¿A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57356" y="642918"/>
            <a:ext cx="71438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¿Y ahora qué?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¿Qué queréis trabajar este año con el programa?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¿Os gustaría afianzar lo conseguido? (Por ejemplo, sumar más aulas a las acciones que habéis realizado).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¿Queréis proponer nuevos retos de entre los que surgieron como resultado del primer diagnóstico en el centro? ¿Cuáles?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¿Os gustaría empezar un nuevo diagnóstico con el alumnado actual del centro? ¿Trabajar el consumo de plástico en otros ámbitos en el centro educativo? (Por ejemplo, material escolar).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57224" y="2537861"/>
            <a:ext cx="81439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queremos hacer este curso?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Continuar con el proyecto medioambiental mejorando los contenedores de plástico de los lugares comunes del centro, involucrando al alumnado en todo el proceso de concienciación: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- Colocación de contenedores.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- Pesado de los plásticos.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- Análisis de los resultados.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- Vaciado de contenedores en el lugar correspondiente.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- Programa de concienciación a los cursos inferiores por parte de sus compañeros de cursos más avanzados.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2050" name="Picture 2" descr="Planificación - Iconos gratis de márk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66224"/>
            <a:ext cx="1571636" cy="1571637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1CAB3CB-21CD-F199-B940-3176FB36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1136" y="18864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95" y="714356"/>
            <a:ext cx="866232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1B93BC13-F997-0087-C8D2-0316F99D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65" y="18802"/>
            <a:ext cx="1451114" cy="6250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4BF7DB-BE8C-B902-2B6B-8690039E5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BCE9B7A-8104-0C1A-9053-513286DF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F5468F3-B7EB-E3F4-1082-620C50CC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89306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3BDAC42321C54CAD019DBAD8D51B63" ma:contentTypeVersion="15" ma:contentTypeDescription="Crear nuevo documento." ma:contentTypeScope="" ma:versionID="0a9b5726f52badf960ec37946df527f5">
  <xsd:schema xmlns:xsd="http://www.w3.org/2001/XMLSchema" xmlns:xs="http://www.w3.org/2001/XMLSchema" xmlns:p="http://schemas.microsoft.com/office/2006/metadata/properties" xmlns:ns2="848beb30-5c51-4394-92be-18ad1da303a2" xmlns:ns3="3b866ab1-391e-440b-a508-66564fe2e580" targetNamespace="http://schemas.microsoft.com/office/2006/metadata/properties" ma:root="true" ma:fieldsID="d942d209b436d4b912ea1744367e520b" ns2:_="" ns3:_="">
    <xsd:import namespace="848beb30-5c51-4394-92be-18ad1da303a2"/>
    <xsd:import namespace="3b866ab1-391e-440b-a508-66564fe2e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beb30-5c51-4394-92be-18ad1da303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66ab1-391e-440b-a508-66564fe2e5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be9f260-f474-4195-b6a8-5823d3c61796}" ma:internalName="TaxCatchAll" ma:showField="CatchAllData" ma:web="3b866ab1-391e-440b-a508-66564fe2e5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866ab1-391e-440b-a508-66564fe2e580" xsi:nil="true"/>
    <lcf76f155ced4ddcb4097134ff3c332f xmlns="848beb30-5c51-4394-92be-18ad1da303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525FA1-D09A-4511-A3E5-9B837863FB06}"/>
</file>

<file path=customXml/itemProps2.xml><?xml version="1.0" encoding="utf-8"?>
<ds:datastoreItem xmlns:ds="http://schemas.openxmlformats.org/officeDocument/2006/customXml" ds:itemID="{79995F3B-51C0-42E0-A91C-E394268DA533}"/>
</file>

<file path=customXml/itemProps3.xml><?xml version="1.0" encoding="utf-8"?>
<ds:datastoreItem xmlns:ds="http://schemas.openxmlformats.org/officeDocument/2006/customXml" ds:itemID="{482C16DD-BFF0-456A-A95D-2D93743A1D28}"/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703</Words>
  <Application>Microsoft Office PowerPoint</Application>
  <PresentationFormat>Presentación en pantalla (4:3)</PresentationFormat>
  <Paragraphs>78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 Tres, dos uno…   Arrancamos Movimiento Escuelas Libres de Plástico Cy L 2023-24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Usuario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Creecyl</cp:lastModifiedBy>
  <cp:revision>84</cp:revision>
  <dcterms:created xsi:type="dcterms:W3CDTF">2021-10-20T10:58:02Z</dcterms:created>
  <dcterms:modified xsi:type="dcterms:W3CDTF">2023-11-08T07:21:49Z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0x010100DA3BDAC42321C54CAD019DBAD8D51B63</vt:lpwstr>
  </property>
</Properties>
</file>