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81" r:id="rId4"/>
    <p:sldId id="283" r:id="rId5"/>
    <p:sldId id="282" r:id="rId6"/>
    <p:sldId id="284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08/11/2023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601870"/>
            <a:ext cx="759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>
                <a:latin typeface="Broadway" pitchFamily="82" charset="0"/>
                <a:ea typeface="+mj-ea"/>
                <a:cs typeface="+mj-cs"/>
              </a:rPr>
              <a:t>CEIP “VILLALPANDO”</a:t>
            </a:r>
            <a:endParaRPr lang="es-ES" sz="3200" b="1" dirty="0">
              <a:latin typeface="Broadway" pitchFamily="82" charset="0"/>
              <a:ea typeface="+mj-ea"/>
              <a:cs typeface="+mj-cs"/>
            </a:endParaRPr>
          </a:p>
          <a:p>
            <a:pPr algn="ctr"/>
            <a:r>
              <a:rPr lang="es-ES" sz="3200" b="1" dirty="0">
                <a:latin typeface="Broadway" pitchFamily="82" charset="0"/>
                <a:ea typeface="+mj-ea"/>
                <a:cs typeface="+mj-cs"/>
              </a:rPr>
              <a:t>(Segovia)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829542"/>
            <a:ext cx="5844490" cy="291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endParaRPr lang="es-ES" sz="11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-TRAER TAPER DE PLÁSTICO PARA EL ALMUERZO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- BOTELLAS DE AGUA REUTILIZABLES</a:t>
            </a:r>
          </a:p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  <a:p>
            <a:endParaRPr lang="es-ES" sz="11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100" dirty="0">
                <a:latin typeface="Roboto Light"/>
                <a:ea typeface="Roboto Light" pitchFamily="2" charset="0"/>
              </a:rPr>
              <a:t>LAS DOS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233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Realizamos un estudio previo para investigar el consumo de plásticos del centro.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Después de analizarlo observamos el gran consumo de envases del centro, por lo que se propuso el uso de </a:t>
            </a:r>
            <a:r>
              <a:rPr lang="es-ES" sz="1600" dirty="0" err="1">
                <a:latin typeface="Roboto Light" pitchFamily="2" charset="0"/>
                <a:ea typeface="Roboto Light" pitchFamily="2" charset="0"/>
              </a:rPr>
              <a:t>Tappers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para el almuerzo y de las botellas reutilizables para el agua.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99935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Las 2 acciones inmediatas fueron muy efectivas.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Hicimos las 4 fases propuestas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SI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Se mantiene gran parte del alumnado del año pasado.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Además, cuando terminamos las reuniones el coordinador medioambiental explica todo a sus compañeros de clase.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Nos solemos juntar todos los consejeros ambientales del centro para la reunión , junto con la persona adulta que coordina toda la actividad, en nuestro caso María del Carmen Calles Porras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Todo el profesorado del centro esta implicado en el proyecto, así como las familias, porque somos muy conscientes de que este proyecto sin la colaboración de todos no puede funcionar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De cada clase de educación primaria tenemos un consejero medioambiental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Una profesora del centro, implicada directamente para las reuniones y las organizaciones.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Lo que nos habíamos planteado de reducir los plásticos lo hemos logrado, la gran mayoría del alumnado trae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taper</a:t>
            </a:r>
            <a:r>
              <a:rPr lang="es-ES" sz="1100" dirty="0">
                <a:latin typeface="Roboto Light" pitchFamily="2" charset="0"/>
                <a:ea typeface="Roboto Light" pitchFamily="2" charset="0"/>
              </a:rPr>
              <a:t> y las botellas.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El resultado lo hemos explicado al resto de compañeros, a las familias en las reuniones y en la </a:t>
            </a:r>
            <a:r>
              <a:rPr lang="es-ES" sz="1100" dirty="0" err="1">
                <a:latin typeface="Roboto Light" pitchFamily="2" charset="0"/>
                <a:ea typeface="Roboto Light" pitchFamily="2" charset="0"/>
              </a:rPr>
              <a:t>memoría</a:t>
            </a:r>
            <a:r>
              <a:rPr lang="es-ES" sz="1100" dirty="0">
                <a:latin typeface="Roboto Light" pitchFamily="2" charset="0"/>
                <a:ea typeface="Roboto Light" pitchFamily="2" charset="0"/>
              </a:rPr>
              <a:t> de final de curso.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VILLALPANDO EN ACCIÓN, que además nos sirve de slogan para el trabajo de este año.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Queremos seguir mejorando y por ello hemos dado un pequeño paso adelante, cada clase tiene que analizar el consumo de plástico en los almuerzos y escribirlo.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Reducir el consumo de papel en las notificaciones a las familias.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Todo el centro está implicado ahora queremos que las familias desde casa reduzcan el consumo de plásticos.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El traer almuerzos sin plástico y que además sean saludables (tipo fruta o bocadillo).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Este curso de momento nos centraremos en los almuerzos más saludables y sin plásticos, una vez que lo tengamos logrado nos plantearemos otra mejora.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Mejorar en la reducción de plásticos de los almuerzos y que sean más saludables.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Reducir el consumo de papel en las notificaciones a las familias.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04546C-A1B3-4473-AB84-A9A6334994D7}"/>
</file>

<file path=customXml/itemProps2.xml><?xml version="1.0" encoding="utf-8"?>
<ds:datastoreItem xmlns:ds="http://schemas.openxmlformats.org/officeDocument/2006/customXml" ds:itemID="{08AB57FD-80BC-4CCF-8257-B13E20888017}"/>
</file>

<file path=customXml/itemProps3.xml><?xml version="1.0" encoding="utf-8"?>
<ds:datastoreItem xmlns:ds="http://schemas.openxmlformats.org/officeDocument/2006/customXml" ds:itemID="{BA4665BC-124E-4D99-BAB9-DC0915C00330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765</Words>
  <Application>Microsoft Office PowerPoint</Application>
  <PresentationFormat>Presentación en pantalla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Marian Blanco</cp:lastModifiedBy>
  <cp:revision>88</cp:revision>
  <dcterms:created xsi:type="dcterms:W3CDTF">2021-10-20T10:58:02Z</dcterms:created>
  <dcterms:modified xsi:type="dcterms:W3CDTF">2023-11-08T07:24:53Z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