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90" r:id="rId3"/>
    <p:sldId id="292" r:id="rId4"/>
    <p:sldId id="295" r:id="rId5"/>
    <p:sldId id="293" r:id="rId6"/>
    <p:sldId id="294" r:id="rId7"/>
    <p:sldId id="296" r:id="rId8"/>
    <p:sldId id="298" r:id="rId9"/>
    <p:sldId id="297" r:id="rId10"/>
    <p:sldId id="29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FFF"/>
    <a:srgbClr val="C1FFFF"/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DB52-4026-4248-BB27-B955C85C5E8F}" type="datetimeFigureOut">
              <a:rPr lang="es-ES" smtClean="0"/>
              <a:pPr/>
              <a:t>25/01/2024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A6A5-8808-42C1-A566-4522306C39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656692" y="2763021"/>
            <a:ext cx="12457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rgbClr val="002060"/>
                </a:solidFill>
                <a:latin typeface="Broadway" pitchFamily="82" charset="0"/>
                <a:ea typeface="+mj-ea"/>
                <a:cs typeface="+mj-cs"/>
              </a:rPr>
              <a:t>Autoevaluación </a:t>
            </a:r>
          </a:p>
          <a:p>
            <a:pPr algn="ctr"/>
            <a:r>
              <a:rPr lang="es-ES" sz="5400" b="1" dirty="0">
                <a:solidFill>
                  <a:srgbClr val="002060"/>
                </a:solidFill>
                <a:latin typeface="Broadway" pitchFamily="82" charset="0"/>
                <a:ea typeface="+mj-ea"/>
                <a:cs typeface="+mj-cs"/>
              </a:rPr>
              <a:t>plan de acción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341006"/>
            <a:ext cx="3305965" cy="13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27" y="5789044"/>
            <a:ext cx="4159797" cy="854666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674156" cy="115185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784" y="142853"/>
            <a:ext cx="13458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4171A2C4-71DD-411C-8425-1490B5F06941}"/>
              </a:ext>
            </a:extLst>
          </p:cNvPr>
          <p:cNvSpPr/>
          <p:nvPr/>
        </p:nvSpPr>
        <p:spPr>
          <a:xfrm>
            <a:off x="581098" y="153637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Broadway" pitchFamily="82" charset="0"/>
                <a:ea typeface="+mj-ea"/>
                <a:cs typeface="+mj-cs"/>
              </a:rPr>
              <a:t>Hacia el </a:t>
            </a:r>
            <a:r>
              <a:rPr lang="es-ES" sz="32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“Plástico Cero”  </a:t>
            </a:r>
            <a:endParaRPr lang="es-ES" sz="2800" dirty="0">
              <a:solidFill>
                <a:srgbClr val="FF0000"/>
              </a:solidFill>
              <a:latin typeface="Broadway" pitchFamily="82" charset="0"/>
              <a:ea typeface="+mj-ea"/>
              <a:cs typeface="+mj-cs"/>
            </a:endParaRPr>
          </a:p>
          <a:p>
            <a:pPr algn="ctr"/>
            <a:r>
              <a:rPr lang="es-ES" sz="2800" dirty="0">
                <a:latin typeface="Broadway" pitchFamily="82" charset="0"/>
                <a:ea typeface="+mj-ea"/>
                <a:cs typeface="+mj-cs"/>
              </a:rPr>
              <a:t>CEIP JUAN DE VALLEJO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854D1E8-9E09-420D-BE62-5407D7AC77DC}"/>
              </a:ext>
            </a:extLst>
          </p:cNvPr>
          <p:cNvSpPr/>
          <p:nvPr/>
        </p:nvSpPr>
        <p:spPr>
          <a:xfrm>
            <a:off x="1615958" y="4687296"/>
            <a:ext cx="6217088" cy="62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600" dirty="0">
                <a:highlight>
                  <a:srgbClr val="008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>
                <a:solidFill>
                  <a:srgbClr val="FFFFFF"/>
                </a:solidFill>
                <a:highlight>
                  <a:srgbClr val="008080"/>
                </a:highlight>
                <a:latin typeface="Light-Trail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 PLASTICO, </a:t>
            </a:r>
            <a:r>
              <a:rPr lang="es-ES" sz="3200" dirty="0">
                <a:solidFill>
                  <a:srgbClr val="FFFFFF"/>
                </a:solidFill>
                <a:highlight>
                  <a:srgbClr val="00808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lang="es-ES" sz="3200" dirty="0">
                <a:solidFill>
                  <a:srgbClr val="FFFFFF"/>
                </a:solidFill>
                <a:highlight>
                  <a:srgbClr val="008080"/>
                </a:highlight>
                <a:latin typeface="Light-Trail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VIDA</a:t>
            </a:r>
            <a:endParaRPr lang="es-ES" sz="1200" dirty="0">
              <a:effectLst/>
              <a:highlight>
                <a:srgbClr val="008080"/>
              </a:highlight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  <a:p>
            <a:pPr algn="ctr"/>
            <a:r>
              <a:rPr lang="es-ES" sz="2400" b="1" dirty="0">
                <a:latin typeface="Broadway" pitchFamily="82" charset="0"/>
                <a:ea typeface="+mj-ea"/>
                <a:cs typeface="+mj-cs"/>
              </a:rPr>
              <a:t>¿Algo que añadir?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18435" y="3386033"/>
            <a:ext cx="809696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Roboto Light" pitchFamily="2" charset="0"/>
                <a:ea typeface="Roboto Light" pitchFamily="2" charset="0"/>
              </a:rPr>
              <a:t>Sí. El realizar este tipo de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ecoauditorías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 permiten la puesta en común y la toma de decisiones de toda la Comunidad educativa, haciéndonos por un lado parte </a:t>
            </a:r>
            <a:r>
              <a:rPr lang="es-ES" b="1" dirty="0">
                <a:latin typeface="Roboto Light" pitchFamily="2" charset="0"/>
                <a:ea typeface="Roboto Light" pitchFamily="2" charset="0"/>
              </a:rPr>
              <a:t>responsables de los problemas y necesidades detectadas, así como de las propuestas y los compromisos.</a:t>
            </a:r>
            <a:endParaRPr lang="es-ES" sz="1400" b="1" dirty="0">
              <a:latin typeface="Roboto Light" pitchFamily="2" charset="0"/>
              <a:ea typeface="Roboto Light" pitchFamily="2" charset="0"/>
            </a:endParaRPr>
          </a:p>
          <a:p>
            <a:pPr algn="just"/>
            <a:endParaRPr lang="es-ES" dirty="0">
              <a:latin typeface="Broadway" pitchFamily="82" charset="0"/>
              <a:ea typeface="Roboto Light" pitchFamily="2" charset="0"/>
            </a:endParaRPr>
          </a:p>
          <a:p>
            <a:pPr algn="just"/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pPr algn="just"/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857892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000263" cy="410971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1"/>
            <a:ext cx="1285884" cy="5538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08ECE61-1A38-4E48-8EDF-D0731AFE38C0}"/>
              </a:ext>
            </a:extLst>
          </p:cNvPr>
          <p:cNvSpPr/>
          <p:nvPr/>
        </p:nvSpPr>
        <p:spPr>
          <a:xfrm>
            <a:off x="746217" y="1970927"/>
            <a:ext cx="8102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Resumiendo ¿creéis que las propuestas de acción son fruto de la realización de una </a:t>
            </a:r>
            <a:r>
              <a:rPr lang="es-ES" sz="2400" dirty="0" err="1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ecoauditoría</a:t>
            </a:r>
            <a:r>
              <a:rPr lang="es-ES" sz="24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 escolar?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8" y="1293083"/>
            <a:ext cx="417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6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descritas en nuestro plan de acción del curso pasado respondemos a estas preguntas.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8140">
            <a:off x="888401" y="1399724"/>
            <a:ext cx="3381374" cy="474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26190"/>
              </p:ext>
            </p:extLst>
          </p:nvPr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9722"/>
              </p:ext>
            </p:extLst>
          </p:nvPr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82099"/>
              </p:ext>
            </p:extLst>
          </p:nvPr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04310"/>
              </p:ext>
            </p:extLst>
          </p:nvPr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37957"/>
              </p:ext>
            </p:extLst>
          </p:nvPr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1266408" y="101871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REGISTRO DE RESIDUOS</a:t>
            </a:r>
          </a:p>
        </p:txBody>
      </p:sp>
      <p:sp>
        <p:nvSpPr>
          <p:cNvPr id="2" name="Signo de multiplicación 1">
            <a:extLst>
              <a:ext uri="{FF2B5EF4-FFF2-40B4-BE49-F238E27FC236}">
                <a16:creationId xmlns:a16="http://schemas.microsoft.com/office/drawing/2014/main" id="{CC7F6028-51D9-483B-956F-3E3A61F1083D}"/>
              </a:ext>
            </a:extLst>
          </p:cNvPr>
          <p:cNvSpPr/>
          <p:nvPr/>
        </p:nvSpPr>
        <p:spPr>
          <a:xfrm>
            <a:off x="7981580" y="2149125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9824803E-69AD-4B2E-AE5B-A948324864ED}"/>
              </a:ext>
            </a:extLst>
          </p:cNvPr>
          <p:cNvSpPr/>
          <p:nvPr/>
        </p:nvSpPr>
        <p:spPr>
          <a:xfrm>
            <a:off x="6887289" y="296643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AD908275-CB6D-4A1D-8207-B3F4771C7034}"/>
              </a:ext>
            </a:extLst>
          </p:cNvPr>
          <p:cNvSpPr/>
          <p:nvPr/>
        </p:nvSpPr>
        <p:spPr>
          <a:xfrm>
            <a:off x="6887289" y="386743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84BDCA26-08E6-4D67-9228-79D78863DFD2}"/>
              </a:ext>
            </a:extLst>
          </p:cNvPr>
          <p:cNvSpPr/>
          <p:nvPr/>
        </p:nvSpPr>
        <p:spPr>
          <a:xfrm>
            <a:off x="6910867" y="469750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B0D1341E-85F0-48C1-8E27-53F2B82328D6}"/>
              </a:ext>
            </a:extLst>
          </p:cNvPr>
          <p:cNvSpPr/>
          <p:nvPr/>
        </p:nvSpPr>
        <p:spPr>
          <a:xfrm>
            <a:off x="6910867" y="550719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37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357158" y="1150171"/>
            <a:ext cx="8634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CONCIENCIACIÓN COMUNIDAD EDUCATIVA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2DF0B925-E383-4C43-9275-196CB67B4EB8}"/>
              </a:ext>
            </a:extLst>
          </p:cNvPr>
          <p:cNvSpPr/>
          <p:nvPr/>
        </p:nvSpPr>
        <p:spPr>
          <a:xfrm>
            <a:off x="7981580" y="2162980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ADAD23D-17F2-498B-87FD-DA6685917701}"/>
              </a:ext>
            </a:extLst>
          </p:cNvPr>
          <p:cNvSpPr/>
          <p:nvPr/>
        </p:nvSpPr>
        <p:spPr>
          <a:xfrm>
            <a:off x="6887289" y="2980289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878C896F-889A-4948-863B-70DFC328A510}"/>
              </a:ext>
            </a:extLst>
          </p:cNvPr>
          <p:cNvSpPr/>
          <p:nvPr/>
        </p:nvSpPr>
        <p:spPr>
          <a:xfrm>
            <a:off x="6887289" y="388128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5D00C9CD-C4D5-4A80-8062-0B6537B762CE}"/>
              </a:ext>
            </a:extLst>
          </p:cNvPr>
          <p:cNvSpPr/>
          <p:nvPr/>
        </p:nvSpPr>
        <p:spPr>
          <a:xfrm>
            <a:off x="6910867" y="471136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37CA6939-E8F0-4884-86A3-36EC03914553}"/>
              </a:ext>
            </a:extLst>
          </p:cNvPr>
          <p:cNvSpPr/>
          <p:nvPr/>
        </p:nvSpPr>
        <p:spPr>
          <a:xfrm>
            <a:off x="6910867" y="552105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14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1266408" y="101871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LUNES SIN RESIDUOS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F215830B-F1D2-44C7-95DD-EF545A4002E2}"/>
              </a:ext>
            </a:extLst>
          </p:cNvPr>
          <p:cNvSpPr/>
          <p:nvPr/>
        </p:nvSpPr>
        <p:spPr>
          <a:xfrm>
            <a:off x="6874388" y="2132929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2D082DE9-A9C0-4862-B403-DB9B9D1BE1CD}"/>
              </a:ext>
            </a:extLst>
          </p:cNvPr>
          <p:cNvSpPr/>
          <p:nvPr/>
        </p:nvSpPr>
        <p:spPr>
          <a:xfrm>
            <a:off x="6887289" y="2977550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01321E7F-B084-458A-B2F6-34B281726B46}"/>
              </a:ext>
            </a:extLst>
          </p:cNvPr>
          <p:cNvSpPr/>
          <p:nvPr/>
        </p:nvSpPr>
        <p:spPr>
          <a:xfrm>
            <a:off x="6887289" y="3878549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746F8B51-CDA5-4B94-A806-4A806425FA12}"/>
              </a:ext>
            </a:extLst>
          </p:cNvPr>
          <p:cNvSpPr/>
          <p:nvPr/>
        </p:nvSpPr>
        <p:spPr>
          <a:xfrm>
            <a:off x="6910867" y="470862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BCBD6C75-3F4A-4891-B5D7-A4910BB77476}"/>
              </a:ext>
            </a:extLst>
          </p:cNvPr>
          <p:cNvSpPr/>
          <p:nvPr/>
        </p:nvSpPr>
        <p:spPr>
          <a:xfrm>
            <a:off x="6910867" y="551831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80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296824" y="1046853"/>
            <a:ext cx="863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PORTABOCADILLOS Y BOTELLAS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27A4B304-F517-4F8E-A481-F976175EFF34}"/>
              </a:ext>
            </a:extLst>
          </p:cNvPr>
          <p:cNvSpPr/>
          <p:nvPr/>
        </p:nvSpPr>
        <p:spPr>
          <a:xfrm>
            <a:off x="6860533" y="2146867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51C5A00D-D678-4A56-A770-6CFA98529A63}"/>
              </a:ext>
            </a:extLst>
          </p:cNvPr>
          <p:cNvSpPr/>
          <p:nvPr/>
        </p:nvSpPr>
        <p:spPr>
          <a:xfrm>
            <a:off x="6887289" y="296643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CDEEC056-1262-4E1F-8715-D11B20101379}"/>
              </a:ext>
            </a:extLst>
          </p:cNvPr>
          <p:cNvSpPr/>
          <p:nvPr/>
        </p:nvSpPr>
        <p:spPr>
          <a:xfrm>
            <a:off x="6887289" y="386743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92966373-6B89-4495-8D20-741D192984DE}"/>
              </a:ext>
            </a:extLst>
          </p:cNvPr>
          <p:cNvSpPr/>
          <p:nvPr/>
        </p:nvSpPr>
        <p:spPr>
          <a:xfrm>
            <a:off x="6910867" y="469750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0E97337F-8424-4996-884B-83F380446ED7}"/>
              </a:ext>
            </a:extLst>
          </p:cNvPr>
          <p:cNvSpPr/>
          <p:nvPr/>
        </p:nvSpPr>
        <p:spPr>
          <a:xfrm>
            <a:off x="6910867" y="550719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6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296824" y="1046853"/>
            <a:ext cx="863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CONTENEDORES AULAS / PATIOS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A150C27-9A22-4F8D-9306-EA96DA2E91A7}"/>
              </a:ext>
            </a:extLst>
          </p:cNvPr>
          <p:cNvSpPr/>
          <p:nvPr/>
        </p:nvSpPr>
        <p:spPr>
          <a:xfrm>
            <a:off x="7981580" y="2149125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4925141F-3703-4A21-9614-16D055AA1BC4}"/>
              </a:ext>
            </a:extLst>
          </p:cNvPr>
          <p:cNvSpPr/>
          <p:nvPr/>
        </p:nvSpPr>
        <p:spPr>
          <a:xfrm>
            <a:off x="6887289" y="296643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EF93C025-C6D4-4374-93AC-57A839461CF8}"/>
              </a:ext>
            </a:extLst>
          </p:cNvPr>
          <p:cNvSpPr/>
          <p:nvPr/>
        </p:nvSpPr>
        <p:spPr>
          <a:xfrm>
            <a:off x="6887289" y="386743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4CD7C530-D88D-4A67-BC59-F79F495B0F65}"/>
              </a:ext>
            </a:extLst>
          </p:cNvPr>
          <p:cNvSpPr/>
          <p:nvPr/>
        </p:nvSpPr>
        <p:spPr>
          <a:xfrm>
            <a:off x="6910867" y="469750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C70E1EB5-69C0-4893-9EFA-9C2DBA2A9659}"/>
              </a:ext>
            </a:extLst>
          </p:cNvPr>
          <p:cNvSpPr/>
          <p:nvPr/>
        </p:nvSpPr>
        <p:spPr>
          <a:xfrm>
            <a:off x="6910867" y="550719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296824" y="1046853"/>
            <a:ext cx="863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CARNAVALES SIN PLÁSTICO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C66777AF-679C-4F6D-BBE7-F7D6AFD381C9}"/>
              </a:ext>
            </a:extLst>
          </p:cNvPr>
          <p:cNvSpPr/>
          <p:nvPr/>
        </p:nvSpPr>
        <p:spPr>
          <a:xfrm>
            <a:off x="6863269" y="213698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65BBFC6B-E759-438C-AA23-FD0C71C6AFC1}"/>
              </a:ext>
            </a:extLst>
          </p:cNvPr>
          <p:cNvSpPr/>
          <p:nvPr/>
        </p:nvSpPr>
        <p:spPr>
          <a:xfrm>
            <a:off x="6887289" y="296643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EA814B45-81E8-4F55-A646-9917DBAACEEB}"/>
              </a:ext>
            </a:extLst>
          </p:cNvPr>
          <p:cNvSpPr/>
          <p:nvPr/>
        </p:nvSpPr>
        <p:spPr>
          <a:xfrm>
            <a:off x="6887289" y="386743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B4E77DC1-E74B-427A-9120-D6BC3DC99992}"/>
              </a:ext>
            </a:extLst>
          </p:cNvPr>
          <p:cNvSpPr/>
          <p:nvPr/>
        </p:nvSpPr>
        <p:spPr>
          <a:xfrm>
            <a:off x="6910867" y="469750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E1866D60-F99A-456D-AEEE-68C991E490EB}"/>
              </a:ext>
            </a:extLst>
          </p:cNvPr>
          <p:cNvSpPr/>
          <p:nvPr/>
        </p:nvSpPr>
        <p:spPr>
          <a:xfrm>
            <a:off x="6910867" y="550719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42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296824" y="1046853"/>
            <a:ext cx="863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ECOPATRULLAS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C3592DEA-DDFD-4E40-B802-37075808FA7C}"/>
              </a:ext>
            </a:extLst>
          </p:cNvPr>
          <p:cNvSpPr/>
          <p:nvPr/>
        </p:nvSpPr>
        <p:spPr>
          <a:xfrm>
            <a:off x="7981580" y="2162980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C7F366D-A6CC-4DEF-B82B-39BED1B8918F}"/>
              </a:ext>
            </a:extLst>
          </p:cNvPr>
          <p:cNvSpPr/>
          <p:nvPr/>
        </p:nvSpPr>
        <p:spPr>
          <a:xfrm>
            <a:off x="6887289" y="2980289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1A241266-B495-47A2-8E81-17C94AAC2014}"/>
              </a:ext>
            </a:extLst>
          </p:cNvPr>
          <p:cNvSpPr/>
          <p:nvPr/>
        </p:nvSpPr>
        <p:spPr>
          <a:xfrm>
            <a:off x="6887289" y="388128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44FD8209-91A9-4099-8E0B-23A5EC9A0FC3}"/>
              </a:ext>
            </a:extLst>
          </p:cNvPr>
          <p:cNvSpPr/>
          <p:nvPr/>
        </p:nvSpPr>
        <p:spPr>
          <a:xfrm>
            <a:off x="6910867" y="471136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3735F7D5-6684-4643-93AC-465584463D83}"/>
              </a:ext>
            </a:extLst>
          </p:cNvPr>
          <p:cNvSpPr/>
          <p:nvPr/>
        </p:nvSpPr>
        <p:spPr>
          <a:xfrm>
            <a:off x="6910867" y="552105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830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92CCA8-B03A-43A5-8751-84CC8F6AF5F9}"/>
</file>

<file path=customXml/itemProps2.xml><?xml version="1.0" encoding="utf-8"?>
<ds:datastoreItem xmlns:ds="http://schemas.openxmlformats.org/officeDocument/2006/customXml" ds:itemID="{6D4E80F5-6694-4DCA-949B-02BBAF05D652}"/>
</file>

<file path=customXml/itemProps3.xml><?xml version="1.0" encoding="utf-8"?>
<ds:datastoreItem xmlns:ds="http://schemas.openxmlformats.org/officeDocument/2006/customXml" ds:itemID="{F80CC868-D9D7-479C-891C-E4E2E64E5D92}"/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538</Words>
  <Application>Microsoft Office PowerPoint</Application>
  <PresentationFormat>Presentación en pantalla (4:3)</PresentationFormat>
  <Paragraphs>151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BEATRIZ TORRES DE MARIA</cp:lastModifiedBy>
  <cp:revision>189</cp:revision>
  <dcterms:created xsi:type="dcterms:W3CDTF">2021-10-20T10:58:02Z</dcterms:created>
  <dcterms:modified xsi:type="dcterms:W3CDTF">2024-01-26T07:56:20Z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