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90" r:id="rId3"/>
    <p:sldId id="292" r:id="rId4"/>
    <p:sldId id="29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25/01/2024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25/01/2024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391313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Broadway" pitchFamily="82" charset="0"/>
                <a:ea typeface="+mj-ea"/>
                <a:cs typeface="+mj-cs"/>
              </a:rPr>
              <a:t>Autoevaluación plan de acción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35768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58744"/>
              </p:ext>
            </p:extLst>
          </p:nvPr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75933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SíX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89867"/>
              </p:ext>
            </p:extLst>
          </p:nvPr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4473"/>
              </p:ext>
            </p:extLst>
          </p:nvPr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0C97F2-AF69-DB6E-67C7-4C95B0CE8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194183"/>
            <a:ext cx="3991105" cy="5094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99639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54521"/>
              </p:ext>
            </p:extLst>
          </p:nvPr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9446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88278"/>
              </p:ext>
            </p:extLst>
          </p:nvPr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45142"/>
              </p:ext>
            </p:extLst>
          </p:nvPr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A92303-1D56-9CA9-C0C6-52C35B9EB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81" y="1146378"/>
            <a:ext cx="3458577" cy="5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¿Algo que añadir?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1500174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Indicad aquí si consideráis que haya algo que añadir…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14348" y="4143380"/>
            <a:ext cx="778674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Resumiendo ¿creéis que las propuestas de acción son fruto de la realización de una </a:t>
            </a:r>
            <a:r>
              <a:rPr lang="es-ES" dirty="0" err="1">
                <a:latin typeface="Broadway" pitchFamily="82" charset="0"/>
                <a:ea typeface="Roboto Light" pitchFamily="2" charset="0"/>
              </a:rPr>
              <a:t>ecoauditoría</a:t>
            </a:r>
            <a:r>
              <a:rPr lang="es-ES" dirty="0">
                <a:latin typeface="Broadway" pitchFamily="82" charset="0"/>
                <a:ea typeface="Roboto Light" pitchFamily="2" charset="0"/>
              </a:rPr>
              <a:t> escolar? </a:t>
            </a:r>
          </a:p>
          <a:p>
            <a:r>
              <a:rPr lang="es-ES" dirty="0">
                <a:highlight>
                  <a:srgbClr val="FFFF00"/>
                </a:highlight>
                <a:latin typeface="Roboto Light" pitchFamily="2" charset="0"/>
                <a:ea typeface="Roboto Light" pitchFamily="2" charset="0"/>
              </a:rPr>
              <a:t>Sí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/No. 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En caso negativo indicadnos qué necesitáis aclarar.</a:t>
            </a:r>
          </a:p>
          <a:p>
            <a:endParaRPr lang="es-ES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857892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831EF5-4147-A89C-7943-2155E450B074}"/>
              </a:ext>
            </a:extLst>
          </p:cNvPr>
          <p:cNvSpPr txBox="1"/>
          <p:nvPr/>
        </p:nvSpPr>
        <p:spPr>
          <a:xfrm>
            <a:off x="827584" y="198884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Consideramos que es difícil cumplir con las acciones que nos propusimos, ya que: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El uso de las bandejas por parte del comedor es “obligatorio” y el centro no puede asumir la cantidad de plástico que genera el comedor.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Los sustitutivos de determinados materiales escolares no son tan “buenos” (acabado o en modo de trabajo) como aquellos que sí llevan plástico.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EC9DB5-F416-4296-8261-5828C9BE8B3E}"/>
</file>

<file path=customXml/itemProps2.xml><?xml version="1.0" encoding="utf-8"?>
<ds:datastoreItem xmlns:ds="http://schemas.openxmlformats.org/officeDocument/2006/customXml" ds:itemID="{1B0668AE-1307-4344-849F-87EC7F7BAA57}"/>
</file>

<file path=customXml/itemProps3.xml><?xml version="1.0" encoding="utf-8"?>
<ds:datastoreItem xmlns:ds="http://schemas.openxmlformats.org/officeDocument/2006/customXml" ds:itemID="{63029FDE-9EE9-4BF6-A6D9-3F254D5898F5}"/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442</Words>
  <Application>Microsoft Office PowerPoint</Application>
  <PresentationFormat>Presentación en pantalla (4:3)</PresentationFormat>
  <Paragraphs>69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Unicode MS</vt:lpstr>
      <vt:lpstr>Broadway</vt:lpstr>
      <vt:lpstr>Calibri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Creecyl</cp:lastModifiedBy>
  <cp:revision>187</cp:revision>
  <dcterms:created xsi:type="dcterms:W3CDTF">2021-10-20T10:58:02Z</dcterms:created>
  <dcterms:modified xsi:type="dcterms:W3CDTF">2024-01-25T08:29:48Z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