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90" r:id="rId3"/>
    <p:sldId id="291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FFF"/>
    <a:srgbClr val="C1FFFF"/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DB52-4026-4248-BB27-B955C85C5E8F}" type="datetimeFigureOut">
              <a:rPr lang="es-ES" smtClean="0"/>
              <a:pPr/>
              <a:t>21/12/2023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A6A5-8808-42C1-A566-4522306C39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A6A5-8808-42C1-A566-4522306C39B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2391313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atin typeface="Broadway" pitchFamily="82" charset="0"/>
                <a:ea typeface="+mj-ea"/>
                <a:cs typeface="+mj-cs"/>
              </a:rPr>
              <a:t>Autoevaluación plan de acción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341006"/>
            <a:ext cx="3305965" cy="13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27" y="5789044"/>
            <a:ext cx="4159797" cy="854666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674156" cy="115185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784" y="142853"/>
            <a:ext cx="13458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6" y="107154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400" b="1" dirty="0" smtClean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descritas en vuestro plan de acción del curso pasado responder a estas preguntas.</a:t>
            </a:r>
          </a:p>
          <a:p>
            <a:r>
              <a:rPr lang="es-ES" sz="1400" b="1" dirty="0" smtClean="0">
                <a:latin typeface="Roboto Light" pitchFamily="2" charset="0"/>
                <a:ea typeface="Roboto Light" pitchFamily="2" charset="0"/>
              </a:rPr>
              <a:t>Realizar una tabla o gráfico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para cada pregunta.</a:t>
            </a:r>
          </a:p>
          <a:p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Aclarar las respuestas si fuese necesario.</a:t>
            </a:r>
            <a:endParaRPr lang="es-ES" sz="14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000528" cy="560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Sí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No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Sí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No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Sí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No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 smtClean="0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Sí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No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Sí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No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1547664" y="1916832"/>
            <a:ext cx="22300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CEIP : “ GONZALO DE CÓRDOBA”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atin typeface="Broadway" pitchFamily="82" charset="0"/>
                <a:ea typeface="+mj-ea"/>
                <a:cs typeface="+mj-cs"/>
              </a:rPr>
              <a:t>Autoevaluación </a:t>
            </a:r>
          </a:p>
          <a:p>
            <a:pPr algn="ctr"/>
            <a:r>
              <a:rPr lang="es-ES" sz="2400" b="1" dirty="0" smtClean="0">
                <a:latin typeface="Broadway" pitchFamily="82" charset="0"/>
                <a:ea typeface="+mj-ea"/>
                <a:cs typeface="+mj-cs"/>
              </a:rPr>
              <a:t>¿Algo que añadir?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68" y="1412776"/>
            <a:ext cx="7858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Nuestras principales acciones han sido: </a:t>
            </a:r>
          </a:p>
          <a:p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- Recogida y registro de información de los plásticos generados en el almuerzo escolar.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Realización de un </a:t>
            </a:r>
            <a:r>
              <a:rPr lang="es-ES" sz="1400" dirty="0" err="1" smtClean="0">
                <a:latin typeface="Roboto Light" pitchFamily="2" charset="0"/>
                <a:ea typeface="Roboto Light" pitchFamily="2" charset="0"/>
              </a:rPr>
              <a:t>basurómetro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 con los datos obtenidos.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Fase de acción: </a:t>
            </a:r>
          </a:p>
          <a:p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    Sustituir las botellas de plástico de un solo uso por otras de uso permanente</a:t>
            </a:r>
          </a:p>
          <a:p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    Sustituir los envoltorios de plástico y aluminio de los almuerzos por bolsas de tela. </a:t>
            </a:r>
            <a:r>
              <a:rPr lang="es-ES" sz="1400" dirty="0" err="1" smtClean="0">
                <a:latin typeface="Roboto Light" pitchFamily="2" charset="0"/>
                <a:ea typeface="Roboto Light" pitchFamily="2" charset="0"/>
              </a:rPr>
              <a:t>Tuppers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, cajitas, etc.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Separar las basuras generadas en el Centro: orgánica, papel, envases, pilas, </a:t>
            </a:r>
            <a:r>
              <a:rPr lang="es-ES" sz="1400" dirty="0" err="1" smtClean="0">
                <a:latin typeface="Roboto Light" pitchFamily="2" charset="0"/>
                <a:ea typeface="Roboto Light" pitchFamily="2" charset="0"/>
              </a:rPr>
              <a:t>tuppers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 y restos textiles.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Crear un punto limpio para toda la comunidad educativa, donde estarán los tres contenedores principales que los alumnos sacarán por turnos al recreo a diario.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Participar en distintas campañas de reciclaje de ropa, cartuchos, basura tecnológica, etc.  y divulgar la información divulgar la información para toda la comunidad educativa.</a:t>
            </a:r>
          </a:p>
          <a:p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	</a:t>
            </a:r>
            <a:endParaRPr lang="es-ES" sz="14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55576" y="4581128"/>
            <a:ext cx="7714734" cy="189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Broadway" pitchFamily="82" charset="0"/>
                <a:ea typeface="Roboto Light" pitchFamily="2" charset="0"/>
              </a:rPr>
              <a:t>Resumiendo ¿creéis que las propuestas de acción son fruto de la realización de una </a:t>
            </a:r>
            <a:r>
              <a:rPr lang="es-ES" dirty="0" err="1" smtClean="0">
                <a:latin typeface="Broadway" pitchFamily="82" charset="0"/>
                <a:ea typeface="Roboto Light" pitchFamily="2" charset="0"/>
              </a:rPr>
              <a:t>ecoauditoría</a:t>
            </a:r>
            <a:r>
              <a:rPr lang="es-ES" dirty="0" smtClean="0">
                <a:latin typeface="Broadway" pitchFamily="82" charset="0"/>
                <a:ea typeface="Roboto Light" pitchFamily="2" charset="0"/>
              </a:rPr>
              <a:t> escolar? </a:t>
            </a:r>
          </a:p>
          <a:p>
            <a:r>
              <a:rPr lang="es-ES" dirty="0" smtClean="0">
                <a:latin typeface="Roboto Light" pitchFamily="2" charset="0"/>
                <a:ea typeface="Roboto Light" pitchFamily="2" charset="0"/>
              </a:rPr>
              <a:t>SI</a:t>
            </a:r>
          </a:p>
          <a:p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En caso negativo indicadnos qué necesitáis aclarar.</a:t>
            </a:r>
          </a:p>
          <a:p>
            <a:endParaRPr lang="es-ES" dirty="0" smtClean="0">
              <a:latin typeface="Broadway" pitchFamily="82" charset="0"/>
              <a:ea typeface="Roboto Light" pitchFamily="2" charset="0"/>
            </a:endParaRPr>
          </a:p>
          <a:p>
            <a:endParaRPr lang="es-ES" sz="1600" dirty="0" smtClean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857892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000263" cy="410971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1"/>
            <a:ext cx="1285884" cy="55387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5AA197-57D9-4A4C-A1F5-03A7903EDC34}"/>
</file>

<file path=customXml/itemProps2.xml><?xml version="1.0" encoding="utf-8"?>
<ds:datastoreItem xmlns:ds="http://schemas.openxmlformats.org/officeDocument/2006/customXml" ds:itemID="{BEA1CD86-A038-4B44-8AD0-AF2CF1A0CB49}"/>
</file>

<file path=customXml/itemProps3.xml><?xml version="1.0" encoding="utf-8"?>
<ds:datastoreItem xmlns:ds="http://schemas.openxmlformats.org/officeDocument/2006/customXml" ds:itemID="{B94F58CA-BB1F-4F74-B08A-001FF1611985}"/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355</Words>
  <Application>Microsoft Office PowerPoint</Application>
  <PresentationFormat>Presentación en pantalla (4:3)</PresentationFormat>
  <Paragraphs>48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Unicode MS</vt:lpstr>
      <vt:lpstr>Broadway</vt:lpstr>
      <vt:lpstr>Calibri</vt:lpstr>
      <vt:lpstr>Roboto Light</vt:lpstr>
      <vt:lpstr>Tema de Office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Creecyl</cp:lastModifiedBy>
  <cp:revision>190</cp:revision>
  <dcterms:created xsi:type="dcterms:W3CDTF">2021-10-20T10:58:02Z</dcterms:created>
  <dcterms:modified xsi:type="dcterms:W3CDTF">2023-12-21T09:00:29Z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