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2" r:id="rId9"/>
    <p:sldId id="284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f:/g/personal/47003261_educa_jcyl_es/EsCV6tT8M-1Iq9MLYR_JP5YBNKfPXPcOETNT7scCcQL1_w?e=2l6gL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reecyl.centros.educa.jcyl.es/sitio/index.cgi?wid_seccion=21&amp;wid_item=284" TargetMode="External"/><Relationship Id="rId4" Type="http://schemas.openxmlformats.org/officeDocument/2006/relationships/hyperlink" Target="https://educajcyl-my.sharepoint.com/:f:/g/personal/aquijano_educa_jcyl_es/Ehj6xUiRal1FnfHkRVPrdrwBEpb1BmGxEwY9rwvXdSS5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249024"/>
            <a:ext cx="759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CEIP Gonzalo de Córdoba (Valladolid)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391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Se han sustituido las botellas, envases y envoltorios de plástico o de aluminio por botellas metálicas y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tuppers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 de uso prolongado.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Tanto en las aulas como en el patio se separan los distintos residuos del centro.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Se ha creado un punto limpio en el centro educativo con contenedores para residuos orgánicos, de papel, envases, plásticos, pilas y textiles, donde se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cxentralizan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 todos los residuos del Centro.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Se han creado equipos verdes encargados de sacar al patio, a la hora del recreo, los distintos contenedores para reciclar. Hemos participado en campañas de reciclado de residuos tecnológicos y textiles.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Se ha concienciado y sensibilizado al alumnado, así como al resto de la comunidad educativa sobre el impacto medioambiental de los plásticos.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Se han llevado a cabo actividades relacionadas con esta temática dentro del aula en las áreas de CCNN y plástica (elaboración de carteles, visionado de videos y reflexión sobre el tema (pensar posibles soluciones problemas planteados)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1038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La acción que más ha reducido el uso de plástico en el colegio ha sido sustituir las botellas, los envases de plástico y los envoltorios de aluminio por botellas metálicas y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tuppers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.</a:t>
            </a:r>
          </a:p>
          <a:p>
            <a:r>
              <a:rPr lang="es-ES" sz="1400" dirty="0">
                <a:solidFill>
                  <a:prstClr val="black"/>
                </a:solidFill>
                <a:latin typeface="Roboto Light" pitchFamily="2" charset="0"/>
                <a:ea typeface="Roboto Light" pitchFamily="2" charset="0"/>
              </a:rPr>
              <a:t>Prácticamente el 80% del alumnado trae su botella metálica y su </a:t>
            </a:r>
            <a:r>
              <a:rPr lang="es-ES" sz="1400" dirty="0" err="1">
                <a:solidFill>
                  <a:prstClr val="black"/>
                </a:solidFill>
                <a:latin typeface="Roboto Light" pitchFamily="2" charset="0"/>
                <a:ea typeface="Roboto Light" pitchFamily="2" charset="0"/>
              </a:rPr>
              <a:t>tupper</a:t>
            </a:r>
            <a:r>
              <a:rPr lang="es-ES" sz="1400" dirty="0">
                <a:solidFill>
                  <a:prstClr val="black"/>
                </a:solidFill>
                <a:latin typeface="Roboto Light" pitchFamily="2" charset="0"/>
                <a:ea typeface="Roboto Light" pitchFamily="2" charset="0"/>
              </a:rPr>
              <a:t>, o bolsa de tela,  para el almuerzo,  lo que supone una reducción de plástico importante al cabo de un curso.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El curso pasado realizamos las 4 fases propuestas. Adjuntamos las evidencias de las actividades realizadas.</a:t>
            </a:r>
          </a:p>
          <a:p>
            <a:r>
              <a:rPr lang="es-ES" sz="1600" dirty="0">
                <a:hlinkClick r:id="rId3"/>
              </a:rPr>
              <a:t>INVESTIGACIÓN- BASURÓMETRO</a:t>
            </a:r>
            <a:endParaRPr lang="es-ES" sz="1600" dirty="0"/>
          </a:p>
          <a:p>
            <a:r>
              <a:rPr lang="es-ES" sz="1600" dirty="0">
                <a:hlinkClick r:id="rId4"/>
              </a:rPr>
              <a:t>Proyecto </a:t>
            </a:r>
            <a:r>
              <a:rPr lang="es-ES" sz="1600" dirty="0" err="1">
                <a:hlinkClick r:id="rId4"/>
              </a:rPr>
              <a:t>plastic</a:t>
            </a:r>
            <a:r>
              <a:rPr lang="es-ES" sz="1600" dirty="0">
                <a:hlinkClick r:id="rId4"/>
              </a:rPr>
              <a:t> free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5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Este curso en el consejo ambiental estará el profesor coordinador del proyecto medioambiental y de convivencia del Centro, Juan Carlos Arribas de la Fuente, así como tres alumnos de 5ºP, Javier de Benito,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Victor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Nuño, Tatiana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Rodrigues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y Valeria Baza, así como dos alumnos de 6ºP,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Noa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Calvo (ya estuvo el curso pasado) y Roberto Olmedo. Nombraremos dos/tres representantes de los alumnos citados para las sesiones con otros Centros.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Entre los seis alumnos representantes repartiremos las tareas de comunicación al resto del alumnado del Centro. La difusión hacia el </a:t>
            </a:r>
            <a:r>
              <a:rPr lang="es-ES" sz="1600">
                <a:latin typeface="Roboto Light" pitchFamily="2" charset="0"/>
                <a:ea typeface="Roboto Light" pitchFamily="2" charset="0"/>
              </a:rPr>
              <a:t>claustro, y 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personal no docente, será llevada a cabo por el Equipo directivo y el profesor coordinador del proyecto medioambiental. La comunicación a las familias se llevará a cabo por parte del equipo directivo y de los tutores.</a:t>
            </a: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 Cuidamos nuestro planeta, reduciendo y reciclando los residuos. Si todos colaboramos, los logros son mayores.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Sistematizar los logros conseguidos, implicando a las familias. 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Vinculación del proyecto temático anual de Centro sobre el cuidado de mares y  océanos con el proyecto de reducción de plásticos.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Continuar reduciendo el uso de plásticos en el material escolar: estuches, bolsas y/o neceseres.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Sustituir el uso excesivo de plásticos en los disfraces de carnaval, por otros materiales menos contaminantes.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D02DEC-F759-4FAA-89BC-749F9E37E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108D5-704F-4EBC-A18A-98FC697B9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49854-51F4-4179-BE4C-28EB801A5563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1013</Words>
  <Application>Microsoft Office PowerPoint</Application>
  <PresentationFormat>Presentación en pantalla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99</cp:revision>
  <dcterms:created xsi:type="dcterms:W3CDTF">2021-10-20T10:58:02Z</dcterms:created>
  <dcterms:modified xsi:type="dcterms:W3CDTF">2024-07-11T10:59:11Z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