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90" r:id="rId3"/>
    <p:sldId id="292" r:id="rId4"/>
    <p:sldId id="294" r:id="rId5"/>
    <p:sldId id="295" r:id="rId6"/>
    <p:sldId id="29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FFF"/>
    <a:srgbClr val="C1FFFF"/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DB52-4026-4248-BB27-B955C85C5E8F}" type="datetimeFigureOut">
              <a:rPr lang="es-ES" smtClean="0"/>
              <a:pPr/>
              <a:t>21/12/2023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A6A5-8808-42C1-A566-4522306C39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21/12/2023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391313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Broadway" pitchFamily="82" charset="0"/>
                <a:ea typeface="+mj-ea"/>
                <a:cs typeface="+mj-cs"/>
              </a:rPr>
              <a:t>Autoevaluación plan de acción</a:t>
            </a:r>
          </a:p>
          <a:p>
            <a:pPr algn="ctr"/>
            <a:endParaRPr lang="es-ES" sz="4000" b="1" dirty="0"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341006"/>
            <a:ext cx="3305965" cy="13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27" y="5789044"/>
            <a:ext cx="4159797" cy="854666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674156" cy="11518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784" y="142853"/>
            <a:ext cx="13458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9F92E2B-41C0-013B-00C8-3B23782B8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856" y="3962299"/>
            <a:ext cx="1387247" cy="16871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78368"/>
              </p:ext>
            </p:extLst>
          </p:nvPr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39608"/>
              </p:ext>
            </p:extLst>
          </p:nvPr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24572"/>
              </p:ext>
            </p:extLst>
          </p:nvPr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168299"/>
              </p:ext>
            </p:extLst>
          </p:nvPr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77945"/>
              </p:ext>
            </p:extLst>
          </p:nvPr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 descr="Tabla">
            <a:extLst>
              <a:ext uri="{FF2B5EF4-FFF2-40B4-BE49-F238E27FC236}">
                <a16:creationId xmlns:a16="http://schemas.microsoft.com/office/drawing/2014/main" id="{401128D9-2F69-1219-0BDA-A02C1A5E3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1049676"/>
            <a:ext cx="4002515" cy="5331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86271"/>
              </p:ext>
            </p:extLst>
          </p:nvPr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09463"/>
              </p:ext>
            </p:extLst>
          </p:nvPr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61126"/>
              </p:ext>
            </p:extLst>
          </p:nvPr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71790"/>
              </p:ext>
            </p:extLst>
          </p:nvPr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99927"/>
              </p:ext>
            </p:extLst>
          </p:nvPr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630C0BA-E789-72D2-3955-FC7535804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82" y="1503539"/>
            <a:ext cx="3520745" cy="51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57157"/>
              </p:ext>
            </p:extLst>
          </p:nvPr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61772"/>
              </p:ext>
            </p:extLst>
          </p:nvPr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47768"/>
              </p:ext>
            </p:extLst>
          </p:nvPr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348"/>
              </p:ext>
            </p:extLst>
          </p:nvPr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38751"/>
              </p:ext>
            </p:extLst>
          </p:nvPr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CD0F8A9F-DE35-6B2D-58D5-558917DE9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" y="1424806"/>
            <a:ext cx="328422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3846"/>
              </p:ext>
            </p:extLst>
          </p:nvPr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46569"/>
              </p:ext>
            </p:extLst>
          </p:nvPr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0CF651-79BE-981E-5DDF-FD97BEAEF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89" y="1796216"/>
            <a:ext cx="3284505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  <a:p>
            <a:pPr algn="ctr"/>
            <a:r>
              <a:rPr lang="es-ES" sz="2400" b="1" dirty="0">
                <a:latin typeface="Broadway" pitchFamily="82" charset="0"/>
                <a:ea typeface="+mj-ea"/>
                <a:cs typeface="+mj-cs"/>
              </a:rPr>
              <a:t>¿Algo que añadir?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1500174"/>
            <a:ext cx="7858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Estamos iniciándonos en el camino de reducir los residuos plásticos con el objetivo de conseguir un entorno más sostenible.</a:t>
            </a: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14348" y="4143380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Resumiendo ¿creéis que las propuestas de acción son fruto de la realización de una </a:t>
            </a:r>
            <a:r>
              <a:rPr lang="es-ES" dirty="0" err="1">
                <a:latin typeface="Broadway" pitchFamily="82" charset="0"/>
                <a:ea typeface="Roboto Light" pitchFamily="2" charset="0"/>
              </a:rPr>
              <a:t>ecoauditoría</a:t>
            </a:r>
            <a:r>
              <a:rPr lang="es-ES" dirty="0">
                <a:latin typeface="Broadway" pitchFamily="82" charset="0"/>
                <a:ea typeface="Roboto Light" pitchFamily="2" charset="0"/>
              </a:rPr>
              <a:t> escolar? 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En general sí. Hemos llevado a cabo un proceso  de autoevaluación que nos ha permitido reflexionar sobre nuestra propia práctica e identificar maneras de hacer mejoras en nuestro entorno más inmediato.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endParaRPr lang="es-ES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857892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000263" cy="41097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1"/>
            <a:ext cx="1285884" cy="5538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B1EA31-DC28-4EA6-8442-4D875D98AA64}"/>
</file>

<file path=customXml/itemProps2.xml><?xml version="1.0" encoding="utf-8"?>
<ds:datastoreItem xmlns:ds="http://schemas.openxmlformats.org/officeDocument/2006/customXml" ds:itemID="{728CD335-54F2-451A-9745-455088B57E37}"/>
</file>

<file path=customXml/itemProps3.xml><?xml version="1.0" encoding="utf-8"?>
<ds:datastoreItem xmlns:ds="http://schemas.openxmlformats.org/officeDocument/2006/customXml" ds:itemID="{BE3AFCBB-FDB8-40B4-B2E3-43521517B5D7}"/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729</Words>
  <Application>Microsoft Office PowerPoint</Application>
  <PresentationFormat>Presentación en pantalla (4:3)</PresentationFormat>
  <Paragraphs>129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Unicode MS</vt:lpstr>
      <vt:lpstr>Broadway</vt:lpstr>
      <vt:lpstr>Calibri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Creecyl</cp:lastModifiedBy>
  <cp:revision>188</cp:revision>
  <dcterms:created xsi:type="dcterms:W3CDTF">2021-10-20T10:58:02Z</dcterms:created>
  <dcterms:modified xsi:type="dcterms:W3CDTF">2023-12-21T08:56:41Z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