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6" r:id="rId9"/>
    <p:sldId id="287" r:id="rId10"/>
    <p:sldId id="288" r:id="rId11"/>
    <p:sldId id="289" r:id="rId12"/>
    <p:sldId id="282" r:id="rId13"/>
    <p:sldId id="284" r:id="rId14"/>
    <p:sldId id="2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CEIP Francisco de Vitoria </a:t>
            </a:r>
            <a:r>
              <a:rPr lang="es-ES" sz="3200" b="1">
                <a:latin typeface="Broadway" pitchFamily="82" charset="0"/>
                <a:ea typeface="+mj-ea"/>
                <a:cs typeface="+mj-cs"/>
              </a:rPr>
              <a:t>(Burgos)</a:t>
            </a:r>
            <a:endParaRPr lang="es-ES" sz="3200" b="1" dirty="0"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2051720" y="1584342"/>
            <a:ext cx="6165821" cy="30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78558" y="1050847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1397" y="2924944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Nos gustaría afianzar los conseguido y sumar en la medida de lo posible a todo el centro.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Nos gustaría plantearnos como nuevo reto reutilizar las bandejas de un solo uso que genera el comedor para hacer semilleros, bandejas para las aulas, colocar folios …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03877"/>
            <a:ext cx="1336390" cy="109103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39552" y="2013934"/>
            <a:ext cx="7876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Disfrazarnos en fechas especiales (Halloween, carnaval …) con ropa que tengamos por casa y no con disfraces hechos de bolsas de plásticos.</a:t>
            </a:r>
          </a:p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“Programa RECREOS residuo 0”. Se traen cantimploras para el agua. En caso de traer botellas de plástico, se usan muchas veces.</a:t>
            </a:r>
          </a:p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Participar con ECOTIC en la campaña “Otro final es posible”. Reciclaje de residuos y aparatos eléctricos y electrónicos. (RAEE)</a:t>
            </a:r>
          </a:p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Los residuos en el almuerzo: Mejorar el uso de los </a:t>
            </a:r>
            <a:r>
              <a:rPr lang="es-ES" sz="1200" dirty="0" err="1">
                <a:latin typeface="Roboto Light" pitchFamily="2" charset="0"/>
                <a:ea typeface="Roboto Light" pitchFamily="2" charset="0"/>
              </a:rPr>
              <a:t>tuppers</a:t>
            </a:r>
            <a:r>
              <a:rPr lang="es-ES" sz="1200" dirty="0">
                <a:latin typeface="Roboto Light" pitchFamily="2" charset="0"/>
                <a:ea typeface="Roboto Light" pitchFamily="2" charset="0"/>
              </a:rPr>
              <a:t> en el </a:t>
            </a:r>
            <a:r>
              <a:rPr lang="es-ES" sz="1200" dirty="0" err="1">
                <a:latin typeface="Roboto Light" pitchFamily="2" charset="0"/>
                <a:ea typeface="Roboto Light" pitchFamily="2" charset="0"/>
              </a:rPr>
              <a:t>Fco</a:t>
            </a:r>
            <a:r>
              <a:rPr lang="es-ES" sz="1200" dirty="0">
                <a:latin typeface="Roboto Light" pitchFamily="2" charset="0"/>
                <a:ea typeface="Roboto Light" pitchFamily="2" charset="0"/>
              </a:rPr>
              <a:t> de Vitoria reduciendo el uso innecesario de envoltorios de plástico y aluminio. (Se realizó una campaña publicitaria con slogans y carteles)</a:t>
            </a:r>
          </a:p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Reciclado de tapones para campañas solidarias. (SEUR)</a:t>
            </a:r>
          </a:p>
          <a:p>
            <a:r>
              <a:rPr lang="es-ES" sz="1200" dirty="0">
                <a:latin typeface="Roboto Light" pitchFamily="2" charset="0"/>
              </a:rPr>
              <a:t>Isla de reciclaje de residuos en el aula.</a:t>
            </a:r>
          </a:p>
          <a:p>
            <a:r>
              <a:rPr lang="es-ES" sz="1200" dirty="0">
                <a:latin typeface="Roboto Light" pitchFamily="2" charset="0"/>
              </a:rPr>
              <a:t>Mercadillo solidario</a:t>
            </a:r>
          </a:p>
          <a:p>
            <a:r>
              <a:rPr lang="es-ES" sz="1200" dirty="0">
                <a:latin typeface="Roboto Light" pitchFamily="2" charset="0"/>
              </a:rPr>
              <a:t>Se reciclan residuos orgánicos en la compostera.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4595134"/>
            <a:ext cx="817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r>
              <a:rPr lang="es-ES" sz="1200" dirty="0">
                <a:latin typeface="Roboto Light" pitchFamily="2" charset="0"/>
              </a:rPr>
              <a:t>En general todas han sido muy valiosas, poderosas y eficientes, pero resultó muy bien la campaña que se hizo para la reducción de envoltorios de aluminio.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C16FADA1-9803-451B-96DC-E13CAAC39751}"/>
              </a:ext>
            </a:extLst>
          </p:cNvPr>
          <p:cNvSpPr/>
          <p:nvPr/>
        </p:nvSpPr>
        <p:spPr>
          <a:xfrm>
            <a:off x="2248176" y="86107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Hemos realizado todas las fases metodológicas de nuestro programa inicio (motivación-prediagnóstico), diagnóstico, reflexión, propuestas de mejora, acción, en nuestra investigación sobre el plástico en los almuerzos. 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3" y="4365104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Sí, lo tenemos claro, de hecho el curso pasado realizamos una eco auditoría donde investigamos el plástico en nuestros almuerzos. Nuestro objetivo era reducir su uso e implicar a las familias en el proyecto.</a:t>
            </a: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8D0194-5F1C-4675-A695-65A57AE45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5435813"/>
            <a:ext cx="3068675" cy="779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48176" y="86107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76540" y="2636912"/>
            <a:ext cx="8143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Roboto Light" pitchFamily="2" charset="0"/>
            </a:endParaRPr>
          </a:p>
          <a:p>
            <a:endParaRPr lang="es-ES" sz="1600" dirty="0">
              <a:latin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</a:rPr>
              <a:t>Estos son los que formaremos el Consejo Ambiental:</a:t>
            </a:r>
          </a:p>
          <a:p>
            <a:endParaRPr lang="es-ES" sz="1600" dirty="0">
              <a:latin typeface="Roboto Light" pitchFamily="2" charset="0"/>
            </a:endParaRPr>
          </a:p>
          <a:p>
            <a:pPr algn="ctr"/>
            <a:r>
              <a:rPr lang="es-ES" sz="1600" i="1" dirty="0">
                <a:latin typeface="Roboto Light" pitchFamily="2" charset="0"/>
                <a:ea typeface="Roboto Light" pitchFamily="2" charset="0"/>
              </a:rPr>
              <a:t>Inmaculada Lomillo Álamo (Docente)</a:t>
            </a:r>
          </a:p>
          <a:p>
            <a:pPr algn="ctr"/>
            <a:r>
              <a:rPr lang="es-ES" sz="1600" i="1" dirty="0">
                <a:latin typeface="Roboto Light" pitchFamily="2" charset="0"/>
                <a:ea typeface="Roboto Light" pitchFamily="2" charset="0"/>
              </a:rPr>
              <a:t>Victoria García Osorio (Docente)</a:t>
            </a:r>
          </a:p>
          <a:p>
            <a:pPr algn="ctr"/>
            <a:r>
              <a:rPr lang="es-ES" sz="1600" i="1" dirty="0">
                <a:latin typeface="Roboto Light" pitchFamily="2" charset="0"/>
                <a:ea typeface="Roboto Light" pitchFamily="2" charset="0"/>
              </a:rPr>
              <a:t>Martina Peña Zorrilla (Alumna de P6A, se mantiene del año pasado)</a:t>
            </a:r>
          </a:p>
          <a:p>
            <a:pPr algn="ctr"/>
            <a:r>
              <a:rPr lang="es-ES" sz="1600" i="1" dirty="0">
                <a:latin typeface="Roboto Light" pitchFamily="2" charset="0"/>
              </a:rPr>
              <a:t>Justin David García Rivas (Nuevo alumno de P5A)</a:t>
            </a:r>
          </a:p>
          <a:p>
            <a:pPr algn="ctr"/>
            <a:endParaRPr lang="es-ES" sz="1600" i="1" dirty="0">
              <a:latin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Se harán extensibles nuestras actuaciones al resto de la comunidad educativa.</a:t>
            </a:r>
            <a:endParaRPr lang="es-ES" sz="12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CF5B4A-0C71-4172-BFB3-C1A39A5F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Broadway" pitchFamily="82" charset="0"/>
              </a:rPr>
              <a:t>¿De dónde?</a:t>
            </a:r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4D88F8A-BBF2-4D94-82AD-3A7ECD0C99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4823"/>
            <a:ext cx="4038600" cy="3036716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B19A4F7-BF1A-46A2-B221-1DFA7EBEC6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50641"/>
            <a:ext cx="4038600" cy="30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1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2D39BB-4D40-4414-9B6C-CB7AC37B83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10"/>
            <a:ext cx="4038600" cy="3028342"/>
          </a:xfr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C36C700-4C32-47C0-B23A-24275D574B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32292"/>
            <a:ext cx="4038600" cy="4461779"/>
          </a:xfrm>
        </p:spPr>
      </p:pic>
    </p:spTree>
    <p:extLst>
      <p:ext uri="{BB962C8B-B14F-4D97-AF65-F5344CB8AC3E}">
        <p14:creationId xmlns:p14="http://schemas.microsoft.com/office/powerpoint/2010/main" val="380166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C0E8D1-2E5C-4EE8-86D0-9AD8BF675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181" y="1600200"/>
            <a:ext cx="3836637" cy="4525963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BADF8A1-6798-484C-832B-25CB4855A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1655" y="1600200"/>
            <a:ext cx="38316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8B2742-38A8-4839-9D5E-CB21E3819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5" y="1579616"/>
            <a:ext cx="2854847" cy="4369664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B2D8BB5-7B16-4CCE-A0BA-471AD8842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552176"/>
            <a:ext cx="33385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95536" y="2756657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Broadway" pitchFamily="82" charset="0"/>
            </a:endParaRPr>
          </a:p>
          <a:p>
            <a:r>
              <a:rPr lang="es-ES" sz="2000" dirty="0">
                <a:latin typeface="Roboto Light" pitchFamily="2" charset="0"/>
              </a:rPr>
              <a:t>La comida guardo, no necesito un plástico </a:t>
            </a:r>
            <a:r>
              <a:rPr lang="es-ES" sz="2000" dirty="0" err="1">
                <a:latin typeface="Roboto Light" pitchFamily="2" charset="0"/>
              </a:rPr>
              <a:t>guardian</a:t>
            </a:r>
            <a:r>
              <a:rPr lang="es-ES" sz="2000" dirty="0">
                <a:latin typeface="Roboto Light" pitchFamily="2" charset="0"/>
              </a:rPr>
              <a:t>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8228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E30E8-851B-4575-A279-283EC346D1B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7e759ad-2b1e-4d98-9976-e6ed2223e692"/>
    <ds:schemaRef ds:uri="8d032267-a8fd-4b0a-b79d-89d3b0071849"/>
    <ds:schemaRef ds:uri="http://www.w3.org/XML/1998/namespace"/>
    <ds:schemaRef ds:uri="473a6fd1-cbe5-4429-808e-6a72ee70223e"/>
    <ds:schemaRef ds:uri="85fa3469-2624-43b1-a980-9267e630d5fa"/>
  </ds:schemaRefs>
</ds:datastoreItem>
</file>

<file path=customXml/itemProps2.xml><?xml version="1.0" encoding="utf-8"?>
<ds:datastoreItem xmlns:ds="http://schemas.openxmlformats.org/officeDocument/2006/customXml" ds:itemID="{AAC73079-3378-432A-AB46-D35D634E1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CA5B9-39EC-4D51-9858-CF324A15E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504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¿De dónde?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99</cp:revision>
  <dcterms:created xsi:type="dcterms:W3CDTF">2021-10-20T10:58:02Z</dcterms:created>
  <dcterms:modified xsi:type="dcterms:W3CDTF">2024-07-11T11:02:51Z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