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81" r:id="rId7"/>
    <p:sldId id="283" r:id="rId8"/>
    <p:sldId id="282" r:id="rId9"/>
    <p:sldId id="284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05103" y="376671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CEIP CRISTÓBAL COLÓN (Valladolid)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CARRERA PLOGGING A NIVEL DE BARRIO</a:t>
            </a: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CARRERA SOLIDARIA</a:t>
            </a: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CONSECUENCIAS MEDIOAMBIENTALES DEL USO EXCESIVO DE PLÁSTICO</a:t>
            </a: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MODIFICACIÓN DE RUTINAS A LA HORA DE ALMUERZO </a:t>
            </a: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SISTEMA DE PUNTOS RECOMPENSAS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Carrera PLOGGING a nivel de todos los centros educativos del barrio.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Define aquí…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Sí/No.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En caso negativo indicadnos qué necesitáis aclarar.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-Francisco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Ordax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Duque ( jefe de estudios)</a:t>
            </a:r>
          </a:p>
          <a:p>
            <a:r>
              <a:rPr lang="en-US" sz="1600" dirty="0"/>
              <a:t>-CRISTIAN GEORGIEV ILIEV</a:t>
            </a:r>
          </a:p>
          <a:p>
            <a:r>
              <a:rPr lang="en-US" sz="1600" dirty="0"/>
              <a:t>-AHMED BEN MOUSA</a:t>
            </a:r>
          </a:p>
          <a:p>
            <a:r>
              <a:rPr lang="en-US" sz="1600" dirty="0" err="1"/>
              <a:t>Trabajarán</a:t>
            </a:r>
            <a:r>
              <a:rPr lang="en-US" sz="1600" dirty="0"/>
              <a:t> no obstante </a:t>
            </a:r>
            <a:r>
              <a:rPr lang="en-US" sz="1600" dirty="0" err="1"/>
              <a:t>todos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alumnos</a:t>
            </a:r>
            <a:r>
              <a:rPr lang="en-US" sz="1600" dirty="0"/>
              <a:t> de </a:t>
            </a:r>
            <a:r>
              <a:rPr lang="en-US" sz="1600" dirty="0" err="1"/>
              <a:t>sexto</a:t>
            </a:r>
            <a:r>
              <a:rPr lang="en-US" sz="1600" dirty="0"/>
              <a:t> de </a:t>
            </a:r>
            <a:r>
              <a:rPr lang="en-US" sz="1600" dirty="0" err="1"/>
              <a:t>primaria</a:t>
            </a:r>
            <a:r>
              <a:rPr lang="en-US" sz="1600" dirty="0"/>
              <a:t>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COOPER-ACCIÓN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2604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Seguir trabajando a nivel global, ya que si no cambiamos la conciencia del barrio, es muy complicado trabajar la del colegio.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2CF923-9C7C-4D2F-813A-ABCDFAF9B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BF12F-0B54-477E-9312-B67B534C3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a3469-2624-43b1-a980-9267e630d5fa"/>
    <ds:schemaRef ds:uri="473a6fd1-cbe5-4429-808e-6a72ee702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63BC7D-8B88-4017-B712-61AB93F1AD47}">
  <ds:schemaRefs>
    <ds:schemaRef ds:uri="http://schemas.microsoft.com/office/2006/metadata/properties"/>
    <ds:schemaRef ds:uri="http://schemas.microsoft.com/office/infopath/2007/PartnerControls"/>
    <ds:schemaRef ds:uri="473a6fd1-cbe5-4429-808e-6a72ee70223e"/>
    <ds:schemaRef ds:uri="85fa3469-2624-43b1-a980-9267e630d5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610</Words>
  <Application>Microsoft Office PowerPoint</Application>
  <PresentationFormat>Presentación en pantalla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87</cp:revision>
  <dcterms:created xsi:type="dcterms:W3CDTF">2021-10-20T10:58:02Z</dcterms:created>
  <dcterms:modified xsi:type="dcterms:W3CDTF">2024-07-11T11:03:39Z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