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75" r:id="rId7"/>
    <p:sldId id="261" r:id="rId8"/>
    <p:sldId id="265" r:id="rId9"/>
    <p:sldId id="262" r:id="rId10"/>
    <p:sldId id="272" r:id="rId11"/>
    <p:sldId id="271" r:id="rId12"/>
    <p:sldId id="267" r:id="rId13"/>
    <p:sldId id="266" r:id="rId14"/>
    <p:sldId id="274" r:id="rId15"/>
    <p:sldId id="268" r:id="rId16"/>
    <p:sldId id="277" r:id="rId17"/>
    <p:sldId id="270" r:id="rId18"/>
    <p:sldId id="264" r:id="rId19"/>
    <p:sldId id="278" r:id="rId20"/>
    <p:sldId id="263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7132A-51AC-E476-A4B9-28F0D69E2B9C}" v="12" dt="2023-05-04T09:54:36.38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11/07/2024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11/07/2024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18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83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06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50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506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83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58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11/07/2024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4720" y="1615440"/>
            <a:ext cx="8290559" cy="1706880"/>
          </a:xfrm>
        </p:spPr>
        <p:txBody>
          <a:bodyPr rtlCol="0"/>
          <a:lstStyle/>
          <a:p>
            <a:pPr rtl="0"/>
            <a:r>
              <a:rPr lang="es-ES"/>
              <a:t>Escuela libre de plástico</a:t>
            </a:r>
            <a:br>
              <a:rPr lang="es-ES"/>
            </a:br>
            <a:r>
              <a:rPr lang="es-ES"/>
              <a:t>Actividad de diagnóstico.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50370" y="3810000"/>
            <a:ext cx="6858002" cy="914400"/>
          </a:xfrm>
        </p:spPr>
        <p:txBody>
          <a:bodyPr rtlCol="0"/>
          <a:lstStyle/>
          <a:p>
            <a:pPr algn="ctr" rtl="0"/>
            <a:r>
              <a:rPr lang="es-ES"/>
              <a:t>C.E.E. Príncipe Don Juan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F633A3E-C2B7-8C8E-9848-FB81A7D9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54" y="4325540"/>
            <a:ext cx="2743200" cy="1186755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99E6BC7-A0D0-E6F8-723E-351510C5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5660546"/>
            <a:ext cx="23431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4083" y="1232654"/>
            <a:ext cx="649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/>
              <a:t>9. Procesamiento de datos.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68688" y="2008108"/>
            <a:ext cx="7502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</a:rPr>
              <a:t>Análisis de registro: Recontar los tipos de residuo cada día y en cada grupo.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</a:rPr>
              <a:t>Análisis de residuos: después de pesarlo (ver información Excel adjunto).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3054724"/>
            <a:ext cx="4202832" cy="30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6211" y="1188719"/>
            <a:ext cx="3840480" cy="1132227"/>
          </a:xfrm>
        </p:spPr>
        <p:txBody>
          <a:bodyPr>
            <a:normAutofit/>
          </a:bodyPr>
          <a:lstStyle/>
          <a:p>
            <a:r>
              <a:rPr lang="es-ES"/>
              <a:t>10. Gestión de residuos.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315200" y="2512814"/>
            <a:ext cx="3535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Reflexionamos sobre el final de los residuos generados en el colegio.</a:t>
            </a:r>
          </a:p>
          <a:p>
            <a:r>
              <a:rPr lang="es-ES"/>
              <a:t>Llegamos a la conclusión que una vez generados depositarlos los contenedores correspondientes es lo más adecuado.</a:t>
            </a:r>
          </a:p>
          <a:p>
            <a:r>
              <a:rPr lang="es-ES"/>
              <a:t>Es el primer paso para su reciclaje en el lugar correspondiente.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9906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1085" y="529828"/>
            <a:ext cx="10058402" cy="4572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/>
              <a:t>11. Procesamiento de digital de la información.</a:t>
            </a:r>
          </a:p>
        </p:txBody>
      </p:sp>
      <p:sp>
        <p:nvSpPr>
          <p:cNvPr id="3" name="AutoShape 2" descr="data:image/png;base64,iVBORw0KGgoAAAANSUhEUgAAAeIAAAEiCAYAAAAlAdEXAAAAAXNSR0IArs4c6QAAIABJREFUeF7t3U9oZlf9x/HTVbMZoiaWmk0USsVZPA4lKFpGf2KUbGYxrUjtlEiCZRaDDcFNGJguDISClJDALIaRBEKn1kV00U2wkSqoqyBDkOKIKEEJoU6GhEBJVvPje/2d+zs5c2+e++d7c+7znPcDoUl67rnnvM55ns9zzr1P5inDAwEEEEAAAQSCCTwlZ/7Xv/71+JNPPgnWCE6MAAIIIIBAjAKPHz/+XRLEDx48ePz888/HaECfEUAAAQQQCCbwt7/9zRDEwfg5MQIIIIBA7AIEcewzgP4jgAACCAQVIIiD8nNyBBBAAIHYBQji2GcA/UcAAQQQCCpAEAfl5+QIIIAAArELEMSxzwD6jwACCCAQVIAgDsrPyRFAAAEEYhcgiGOfAfQfAQQQQCCoAEEclJ+TI4AAAgjELkAQxz4D6D8CCCCAQFABgjgoPydHAAEEEIhdgCCOfQbQfwQQQACBoAIEcVB+To4AAgggELsAQRz7DKD/tQS2t7fNW2+9Zebm5kyn08mta2Njw2xubppbt26ZwcHBWufsh4NXVlbMw4cPzczMjHn66af7oUv0AYHKAgRxZToObKvA4eGhmZ+fN7u7u6eaeOnSJfUXfoK42iwgiKu5cVR/ChDE/TmuUffKBvH4+LiZmJhILOzv5PsQq9K2rYhPTk7M0tKSGR4eNtPT05XmS50wrXNspcZyEAItFiCIWzw4NK2aQFYQS02yer19+7a5efOmGR0drVZ5xaMI4tNwBHHFicRhfSlAEPflsMbdqbwgljD89a9/fSqI7crw/v37CdqFCxeeCOqdnR2zsLBgjo6OkjKTk5PpStv+vxs3bqTXiP06ZWU+MjJy6hqxPe7q1atpXVJ3XmBLcMk1ZvvI2maXY9fW1nL7YY+12+nuLPH7fdb5fA9bj71O7l8ayDLNCmK/3jp9jPsZQO97TYAg7rURo71dBc7amn7mmWfS68S2nPs7G2Z+qNhtbgnZu3fvmitXriSraj+IbQhLI+2NSDbUJIzttnjRILb1ffzxx+mxWb/zV/tS//vvv29ef/31zJuh8rami55P+pcXpqurq2Z2dja5KS2rvqxj7ZsD+yZHo49dJwoFEGiJAEHckoGgGXoCeTdr+Xc2Z60+/YCSQFteXjZvvPFG5na2H8R5298SWh999FHpIM6rzz+v9EXKFr0LOS+Ii54vL4izRjGrTjfE5Zis69V1+6g3o6gJgWYFCOJmfak9gIC/Is5a+Z4VJG5IHB8fJ3dgy7Z01rXlrLDI+piSH/pFV8R+gFtO26eLFy8mN1vZFWXRO8Pzgrjo+coGsf8Rryxj9+Y6qd8fx7J9DDD1OCUClQQI4kpsHNRmgaytaT/4/Ou4fn/cQPNX2GddI84LsjpBnPV526wgda/9Zl2Xdft4VhAXPV/eDVfdriH7Ib63t3fqGrw/Fq53mT62eY7SNgRcAYKY+dB3AllBnHfttuwflbDXe+02d1tWxO4gFvmoVlMrYv9ar7Qr67PWRVbEZ03MIn3su4lNh/pWgCDu26GNt2NF75qu8pEiv+4i14izbjzKa6O/oi5zzdYd8W4f1WrqGnHWjkC3IJZ2V/lMc7c+xvsMoOe9JkAQ99qI0d6uAnkhZ0Pzq1/9anJd1b/OaiuWMJE7nOWPgUhYy1/osn/0wg8VP4izrkdn3TVtt2fdG7iyymXV5//OBpm01/6Zzbwtchcvq0yR89k/SZn1cTD/d+42tXuznL+tnRXW0pbFxUUzNTVlnn322SSsy/ax62ShAAItECCIWzAINEFXIC+Iz/pojv0csbTEvSZpA9P9DK8bKFmfI866pizBLp/xdf+qV9FyWdez5cYm9y9i+XW5H5XK03WPca8pFzmf1OmXsy7uZ5Cl3mvXrpl79+4Z97PWRT5H7F/nrtJH3ZlFbQg0I0AQN+NKrQgggAACCBQSIIgLMVEIAQQQQACBZgQI4mZcqRUBBBBAAIFCAgRxISYKIYAAAggg0IwAQdyMK7UigAACCCBQSIAgLsREIQQQQAABBJoRIIibcaVWBBBAAAEECgkQxIWYKIQAAggggEAzAgRxM67UigACCCCAQCEBgrgQE4UQQAABBBBoRoAgbsaVWhFAAAEEECgkQBAXYqIQAggggAACzQgQxM24UisCCCCAAAKFBAjiQkwUQgABBBBAoBkBgrgZV2pFAAEEEECgkABBXIiJQggggAACCDQjUDqI7T8GPjw8nP7D5Hn/QLg02f1Hwt1/cH1jYyP5h9Ll4f8j5810lVoRQAABBBBon0CpIN7Z2THLy8vm8uXL5tGjR2kQb29vm93dXTMxMWHkewnZmZkZ8+DBg/T74+Njs7i4aKamphKF1dVVMzs7awYGBszS0lJybKfTaZ8QLUIAAQQQQKBBgVJBbNshYbu1tZUGsds+CWsbsuvr62ZsbCwNWFkdy88S2vKQ8JWHBLf7c4P9pWoEEEAAAQRaJaAexG5I2+C1K135eWRkJAVwg1jCeXp6ulU4NAYBBBBAAIGmBVSD+PDw0Ny5c8dcv37dDA4OJteH3RWxXfnaTtkgPmuF3TQA9SOAAAIIIBBSQC2I7Q1b7rXerBWx1tb0/v6+kS8eCCCAAAIIhBYYGhoy8lXloRLEshKen583cle0e8OVe+PW3t5eeu344OAg/V4abW/iGh0drdIHjkEAAQQQQKBnBUoFsdyItbCwYI6OjtIOz83NJTdf2Y8i2f8hv5dQdj++ZH8nZdyPL7kfa+pZSRqOAAIIIIBABYFSQVyhfg5BAAEEEEAAgTMECGKmBwIIIIAAAgEFCOKA+JwaAQQQQAABgpg5gAACCCCAQEABgjggPqdGAAEEEECAIGYOIIAAAgggEFCAIA6Iz6kRQAABBBAgiJkDCCCAAAIIBBQgiAPic2oEEEAAAQQIYuYAAggggAACAQUI4oD4nBoBBBBAAAGCmDmAAAIIIIBAQAGCOCA+p0YAAQQQQIAgZg4ggAACCCAQUIAgDojPqRFAAAEEECCImQMIIIAAAggEFCCIA+JzagQQQAABBAhi5gACCCCAAAIBBQjigPicGgEEEEAAAYKYOYAAAggggEBAAYI4ID6nRgABBBBAgCBmDiCAAAIIIBBQoHQQn5ycmKWlJTM8PGymp6fTpq+srJjNzc3k58nJSTMxMZF8n/f7jY0Ns7a2lpQZHx8/VVdAD06NAAIIIIDAuQqUCuKdnR2zvLxsLl++bB49epSG5/b2tpFgnZmZMcfHx2ZxcdFMTU2Zw8PDzN9LD1dXV83s7KwZGBhIgl2Cu9PpnGvnORkCCCCAAAKhBUoFsW2sBO/W1lYaxLLqHRsbS4PU/ixlsn6/u7ubVGVXzRLi7s+hUTg/AggggAAC5yXQWBCPjIwYCVw/iOX39uEGsZR1t7rPC4DzIIAAAgggEFKgkSC2K1w/iO3v/SD2V9ghQTg3AggggAAC5ynQSBCfx9b0/v6+kS8eCCCAAAIIhBYYGhoy8lXloRLE7s1ae3t76Y1YcnOXvYnL/f3BwUFaRhptb+4aHR2t0geOQQABBBBAoGcFSgWxBOvCwoI5OjpKOzw3N5fcpOV+TMn+Tgrl/d79+JL7caeelaThCCCAAAIIVBAoFcQV6ucQBBBAAAEEEDhDgCBmeiCAAAIIIBBQgCAOiM+pEUAAAQQQIIiZAwgggAACCAQUIIgD4vf7qR+9+UJPdfEzP/1zT7WXxiKAQH8IEMT9MY6t7AVB3MphoVEIINAyAYK4ZQPST80hiPtpNOkLAgg0JUAQNyVLvYYgZhIggAAC3QUI4u5GlKgoQBBXhOMwBBCISoAgjmq4z7ezBPH5enM2BBDoTQGCuDfHrSdaTRD3xDDRSAQQCCxAEAcegH4+PUHcz6NL3xBAQEuAINaSpJ4nBAhiJgUCCCDQXYAg7m5EiYoCBHFFOA5DAIGoBAjiqIb7fDtLEJ+vN2dDAIHeFCCIe3PceqLVBHFPDBONRACBwAIEceAB6OfTE8T9PLr0DQEEtAQIYi1J6nlCgCBmUiCAAALdBQji7kaUqChAEFeE4zAEEIhKgCCOarjPt7ME8fl6czYEEOhNAYK4N8etJ1pNEPfEMNFIBBAILKASxCcnJ2Zpacncv38/6c74+LiZnp5Ovl9ZWTGbm5vJ95OTk2ZiYiL5fmNjw6ytrT1RPrAHp1cUIIgVMakKAQT6VkAliLe3t83W1lYSvhLKd+/eNVeuXDGHh4dJ4M7MzJjj42OzuLhopqamEszV1VUzOztrBgYGkhCXgO50On0LHWPHCOIYR50+I4BAWYFGgvjevXvm5ZdfNuvr62ZsbCwNWFkdy8+7u7tJO93Vsftz2U5Qvp0CBHE7x4VWIYBAuwRUgli6ZLegL1y4YG7evGlGR0eT3/lBPDIykgq4QSzhbLez20VEa6oKEMRV5TgOAQRiElAJYnuN+PnnnzdSoTxkO1pWxm4Qyza1+7BB7G5tx4Tf730liPt9hOkfAghoCKgEsax8ZaVrg9WuhOW6cVNb0/v7+0a+eLRXYPidV9rbuIyWPXztvZ5qL41FAIH2CAwNDRn5qvJQD2K7Ona3nWV1vLe3l96gdXBwkH4vjbY3ccl2No/+EWBF3D9jSU8QQKA5AZUglruj5+fn05uw8j6+NDc3l9645X58yf1YU3NdpebzFiCIz1uc8yGAQC8KqARxL3acNjcvQBA3b8wZEECg9wUI4t4fw9b2gCBu7dDQMAQQaJEAQdyiwei3phDE/Tai9AcBBJoQIIibUKXORIAgZiIggAAC3QUI4u5GlKgoQBBXhOMwBBCISoAgjmq4z7ezBPH5enM2BBDoTQGCuDfHrSdaTRD3xDDRSAQQCCxAEAcegH4+PUHcz6NL3xBAQEuAINaSpJ4nBAhiJgUCCCDQXYAg7m7USInv/OSPjdTbZKUfvP1iqeoJ4lJcFEYAgUgFCOJAA08QB4I/47Sf+emf29coWoQAAn0vQBAHGmKCOBA8Qdw+eFqEQOQCBHGgCUAQB4IniNsHT4sQiFyAIA40AQjiQPAEcfvgaRECkQsQxIEmAEEcCJ4gbh88LUIgcgGCONAEIIgDwRPE7YOnRQhELkAQB5oABHEgeIK4ffC0CIHIBQjiQBOAIA4ETxC3D54WIRC5AEEcaAIQxIHgCeL2wdMiBCIXIIgDTQCCOBA8Qdw+eFqEQOQCBHGgCUAQB4IniNsHT4sQiFyAIA40AQjiQPAEcfvgaRECkQuoBfHOzo5ZWFgwR0dHZmRkxNy6dcsMDg6alZUVs7m5mTBPTk6aiYmJ5PuNjQ2ztraWfD8+Pm6mp6ejGgqCuH3Dzd+abt+Y0CIEYhBQCeLDw0OzuLhopqamzOjoaOq2vb2dBO7MzIw5Pj5Oy0iB1dVVMzs7awYGBszS0lIS0J1OJwbzpI8EcfuGmiBu35jQIgRiEFAJYgncra2tJ1a1shoeGxtLA9b+vLu7m9i6q2P35xjgCeL2jTJB3L4xoUUIxCCgEsTuNrOgXbp0KVkF37t374kglm1r+3CDWMI5pu1pgrh9Ty+CuH1jQosQiEFALYjtivbk5CTdapZVsrsilsB2HzaI81bU/TwABHH7Rpcgbt+Y0CIEYhBQD2JBs4Erq9ymtqb39/eNfPXq48ad//Rc029f/2ypNg+/80qp8qELP3ztvdBN4PwIINCjAkNDQ0a+qjxUgjjvpiy5icverLW3t5feoHVwcJB+L43OutGrSmd66RhWxO0bLVbE7RsTWoRADAIqQSxQeR9Tcn8/NzeX3rjlXld2P9YUA7r0kSBu30gTxO0bE1qEQAwCakEcA5ZmHwliTU2dughiHUdqQQCBcgIEcTkvtdIEsRqlWkUEsRolFSGAQAkBgrgElmZRglhTU6cugljHkVoQQKCcAEFczkutNEGsRqlWEUGsRklFCCBQQoAgLoGlWZQg1tTUqYsg1nGkFgQQKCdAEJfzUitNEKtRqlVEEKtRUhECCJQQIIhLYGkWJYg1NXXqIoh1HKkFAQTKCRDE5bzUShPEapRqFRHEapRUhAACJQQI4hJYmkUJYk1NnboIYh1HakEAgXICBHE5L7XSBLEapVpFBLEaJRUhgEAJAYK4BJZmUYJYU1OnLoJYx5FaEECgnABBXM5LrTRBrEapVhFBrEZJRQggUEKAIC6BpVmUINbU1KmLINZxpBYEECgnQBCX81IrTRCrUapVRBCrUVIRAgiUECCIS2BpFiWINTV16iKIdRypBQEEygkQxOW81EoTxGqUahURxGqUVIQAAiUECOISWJpFCWJNTZ26CGIdR2pBAIFyAgRxOS+10gSxGqVaRQSxGiUVIYBACQGCuASWZlGCWFNTpy6CWMeRWhBAoJwAQVzOS600QaxGqVYRQaxGSUUIIFBCgCAugaVZlCDW1NSpiyDWcaQWBBAoJ6AaxDs7O2ZhYcFcvXrVTExMJC1ZWVkxm5ubyfeTk5Pp7zc2Nsza2lry+/HxcTM9PV2u5T1emiBu3wASxO0bE1qEQAwCakF8cnJi7t69m5g999xzSeBub28bCdyZmRlzfHxsFhcXzdTUVFJmdXXVzM7OmoGBAbO0tJSU73Q6MZgnfSSI2zfUBHH7xoQWIRCDgFoQS+C6DwlWWQ2PjY2lAWt/3t3dTYraVbM91v4cAzxB3L5RJojbNya0CIEYBFSC+PDw0Kyvr5tr166ZDz/8MA3ZrCAeGRlJXd0glnCOaXuaIG7f04sgbt+Y0CIEYhBQCWI3cN3VrR/EWatmQZYt7K2tLYK45TPug7dfLNXCR2++UKp86MIEcegR4PwIxClQO4jl2rBc471///4pQbkxS1a5bE1nTyxWxO17whHE7RsTWoRADAK1g9hHclfE7s1ae3t76Q1aBwcH6fdyvL2Ja3R0tLD5/v6+ka9efdy485+ea/rt658t1ebhd14pVT504YevvRe6CZwfAQR6VGBoaMjIV5VHo0EsDXI/vjQ3N5feuOV+fMn9WFOVTvTiMayI2zdqrIjbNya0CIEYBNSDOAY0jT4SxBqKunUQxLqe1IYAAsUECOJiTuqlCGJ10toVEsS1CakAAQQqCBDEFdA0DiGINRR16yCIdT2pDQEEigkQxMWc1EsRxOqktSskiGsTUgECCFQQIIgroGkcQhBrKOrWQRDrelIbAggUEyCIizmplyKI1UlrV0gQ1yakAgQQqCBAEFdA0ziEINZQ1K2DINb1pDYEECgmQBAXc1IvRRCrk9aukCCuTUgFCCBQQYAgroCmcQhBrKGoWwdBrOtJbQggUEyAIC7mpF6KIFYnrV0hQVybkAoQQKCCAEFcAU3jEIJYQ1G3DoJY15PaEECgmABBXMxJvRRBrE5au0KCuDYhFSCAQAUBgrgCmsYhBLGGom4dBLGuJ7UhgEAxAYK4mJN6KYJYnbR2hQRxbUIqQACBCgIEcQU0jUMIYg1F3ToIYl1PakMAgWICBHExJ/VSBLE6ae0KCeLahFSAAAIVBAjiCmgahxDEGoq6dRDEup7UhgACxQQI4mJO6qUIYnXS2hUSxLUJqQABBCoIEMQV0DQOIYg1FHXrIIh1PakNAQSKCRDExZzUSxHE6qS1KySIaxNSAQIIVBAgiCugaRxCEGso6tZBEOt6UhsCCBQTIIiLOamXIojVSWtXSBDXJqQCBBCoIKASxCcnJ2Zpacncv38/acLc3JzpdDrJ9ysrK2ZzczP5fnJy0kxMTCTfb2xsmLW1teT78fFxMz09XaH5vXsIQdy+sSOI2zcmtAiBGARUgnh7e9vs7u4mISvfS8jOzMyYBw8epN8fHx+bxcVFMzU1lbiurq6a2dlZMzAwkIS4HGvDOwZ4grh9o0wQt29MaBECMQioBLELtbOzk4bs+vq6GRsbO7U6lp8ltOXhro7dn2OAJ4jbN8oEcfvGhBYhEIOAehDLinhrayvZapZtaT+IR0ZGUlc3iCWcY9qeJojb9/QiiNs3JrQIgRgEVIP48PDQ3Llzx1y/ft0MDg4+EcSyZe0+bBC74R0DuvSRIG7fSBPE7RsTWoRADAJqQWxv2HKv9WatiLW2pvf394189erjxp3/9FzTb1//bKk2D7/zSqnyoQs/fO290E3g/Agg0KMCQ0NDRr6qPFSCWFbC8/PzyV3R7g1X7o1be3t76bXjg4OD9HtptL2Ja3R0tEofevIYVsTtGzZWxO0bE1qEQAwCKkHsfhTJotmPMLkfX3I/1uQe436sKQZ0tqbbOcoEcTvHhVYh0O8CKkHc70hN9I8VcROq9eokiOv5cTQCCFQTIIirudU+iiCuTaheAUGsTkqFCCBQQIAgLoDURBGCuAnVenUSxPX8OBoBBKoJEMTV3GofRRDXJlSvgCBWJ6VCBBAoIEAQF0BqoghB3IRqvToJ4np+HI0AAtUECOJqbrWPIohrE6pXQBB7pL9/St240Qq/+bjR6qkcgaYECOKmZLvUSxAHgj/jtAQxQdy+WUmLYhAgiAONMkEcCJ4gLg7Piri4FSURqCFAENfAq3MoQVxHr5ljWRGzIm5mZlErAmcLEMSBZghBHAieFXFxeFbExa0oiUANAYK4Bl6dQwniOnrNHFt2Rfzuu+8205CGan311VfL1UwQl/OiNAIVBQjiinB1DyOI6wrqH08QszWtP6uoEYHuAgRxd6NGShDEjbDWqpQgJohrTSAORqCiAEFcEa7uYQRxXUH94wliglh/VlEjAt0FCOLuRo2UIIgbYa1VKUFMENeaQByMQEUBgrgiXN3DCOK6gvrHE8QEsf6sokYEugsQxN2NGilBEDfCWqtSgpggrjWBOBiBigIEcUW4uocRxHUF9Y8niAli/VlFjQh0FyCIuxs1UoIgboS1VqUEMUFcawJxMAIVBQjiinB1DyOI6wrqH08QE8T6s4oaEeguQBB3N2qkBEHcCGutSgligrjWBOJgBCoKBAvijY0Ns7a2ljR7fHzcTE9PV+xCbx5GELdv3Ahigrh9s5IWxSAQJIh3dnbM6uqqmZ2dNQMDA2ZpaclMTEyYTqcTg3nSR4K4fUNNEBPE7ZuVtCgGgSBBLKtheUj4ysP/OQZ4grh9o0wQE8Ttm5W0KAaB1gTx7u5uVNvTBHH7nl4EMUHcvllZvUWzv/rvQqdXHosv/XeBFuOjFUG8vb1ttra2COKWz8AP3n6xVAsfvflCqfKhCxPEBHHoOah5foJYU7PZuloRxGxNNzvIWrUTxKcl+feItWaWUj3ffFyqotd+/lGp8qELv/Oji6WaQBCX4gpaOEgQuzdrSe8XFxfN1NSUGR0dLYyxv79v5IsHAggggAACoQWGhoaMfFV5BAliaaj78aXJycn0xq0qneAYBBBAAAEEelUgWBD3KhjtRgABBBBAQFOAINbUpC4EEEAAAQRKChDEJcEojgACCCCAgKYAQaypSV0IIIAAAgiUFCCIS4JRHAEEEEAAAU0BglhTk7oQQAABBBAoKUAQlwSjOAIIIIAAApoCBLGmJnUhgAACCCBQUoAgLglGcQT6ReDk5CT5J0iHh4ej+jvv/TJ+9KN/BAji/hlLeoJAYQH5M7PLy8vm8uXL5tGjRwRxYTkKIqAvQBDrm1IjAj0jEOO/fNYzg0NDoxEgiKMZajqKwJMCBDGzAoHwAgRx+DGgBQgEEyCIg9FzYgRSAYKYyYBAxAIEccSDT9dbI0AQt2YoaAgC5y9AEJ+/OWdEwBcgiJkTCEQoIHdNLywsmKOjo7T3c3NzptPpRKhBlxEIK0AQh/Xn7AgggAACkQsQxJFPALqPAAIIIBBWgCAO68/ZEUAAAQQiFyCII58AdB8BBBBAIKwAQRzWn7MjgAACCEQuQBBHPgHoPgIIIIBAWAGCOKw/Z0cAAQQQiFyAII58AtB9BBBAAIGwAgRxWH/OjgACCCAQuQBBHPkEoPsIIIAAAmEFCOKw/pwdAQQQQCByAYI48glA9xFAAAEEwgoQxGH9OTsCCCCAQOQCBHHkE4DuI4AAAgiEFSCIw/pzdgQQQACByAUI4sgnAN1HAAEEEAgrQBCH9efsCCCAAAKRCxDEZ0yA7e1ts7GxYWZmZszTTz8d+VQp1/2VlRUzNjZmOp1OuQMLlj48PDR37twx169fN4ODgwWP6u9iJycnZmlpyUxMTDTm3t+C9A6BMALRBbEE69raWqo9NzeXvGhJ6G5tbZnp6enk/8mL2r1798zLL79c+IVe6pZ62hTcEljz8/Nmd3c36delS5dU27ezs2Pef/998/rrr6dvVvyQFJO33norOf/IyIi5detWYdO8p4VYS11NBX3Rp6OdT3Ye2eOs+zPPPNPV2/WR4ycnJ5MwLfuQemScux0r5eQ5oDEOZdtYprzYbm5unmqn/zwtU1+RsvbNjMyrbo5F6itbRs5/9+5dc+XKFTM6OpoeLm9sv/zlL5vf/va3yZz325b1PLQHt+F1qenXobLObSsfZRDLIMhElsm7urpqZmdnk+/dIC4yUL2wKvPbKE9oCTCtF5msFwD3xdJ/0Zfy8vWNb3yjCLFpu7G8yP3pT38yn//859M3cdIx+f3f//73pI/umxS/076PfcGSMA79JqPQADVUyAaSVP/cc8+l87XpIG6oO6WqlbljX6Pkv0WeA2cFcamTN1A4a07L65A8ZOFTpH8NNKtVVfZNEH/nJ3/Mhf3g7RfT/+dOcvfdp0wGG8QySeSduDzcFaS7mv7xj39s1tfX05WmPcH4+Hg6uexK9MKFC+bmzZvm2WefTbYO79+/nxT3V1FlZ8ajN1/IPOQzP/1z+vus1an089vf/rZZWFgwR0dHp9oiL3T/+Mc/jEwMaWde/20/s14A3G3pvC1qdxVofWQFYJ+g4v/973/f/OEPf0iNJZy+9a1vZRpKO375y1+aTz75JGl73ZX/u+++mzscr7766qn5dHx8bP7973+nqxg7r+xOS14Q520lu2Hjekj/5U2U3V2w8/Oll14yP/t/e00fAAAGqklEQVTZzzLHUubsxx9/nBjmjZk73/1zuGNTdn4+Uf73T+VX8c3Hp/6fnVff/e53zW9+85v0zYxvYy9/uPNcjvX7LW6yC2B3ZAYGBpKVpzzkjZQ/B229dow0nrOv/fyj3P6/86OL6f/zn1N5fZZy9jn89a9/PTle5prs5MlDnkN2PO1rm2Z/Zn+Vv2uz+NJ/30zIQ8ZC5p/dbZTf2fH6wQ9+kDyf7Y6dba8dP7uj9OGHH6Y7mXYeu33R2mmrPccrVhB1EBdZEdsgkZCQ4L127dqZW7BumPsrT3c16p676jXOKkGctSJ2n/gPHjwwt2/fPvXGQVbP0kZ5wZInjjysi/ze3Zp2XxDti52/zebPVf+F5uHDh+l27lkretfw4OAgeVG6ceOG+eIXv1j7WmmZIHb7Y3daxEpeHP1te7es9G1xcdFMTU2d2oZ0x0NeVK2HHGu3LeVNXdYWZt5YfupTn0rPJfXYdsl4n3UfhOoKtEQQ2zfM8sbL7WfRILZzWPotb4gvXryYBIGd//YN3fDwcPJ7Nyz8N5L2eVz3OVs0iP3t6aw3tv4clzJ2nrhzRu5t8c20+lM0iLNec9w+yhi593tIe+34yeuue6+OzF17H4R8X+RSTMVsPNfDogxie43YfRfsTlb3naaMhqxc7cSXn+014LzVpoS1f30565pz3Ruaigaxe43Yvpu0Yeqv/OWF2d2ity+I/kpMjpd3r1/60pdOhY3rmBc0cqz/zty2yzfxg913zXtD4G/vlX1WlQ1i10HaKCsq/02K34aiQeyuzvKCOGsXxx/LLCtZafjX2vPGpqzhE+ULBrEfRO5YFg1idwXoBnlewPtvfsRcnvN5863KZYOiQSxutp1f+9rXToVU3sIgq/22jdYs63WpzmtQk0Hsvwa5c9T2x+7qXb16Ve1SW+05XrGCKINYrPxrpO5kdZ+4/kS1IS0rL3m35r+TkwkkN3j5d/RmXQep8ySQPhQN4qy7i/03Hu4KKSuI7fzqdpOI26ez7uIt8uIq53Td5Ge/L20JYrtyk2vf0je5m1tW6WetiItuTbt3n7uBa9+8FB3LLCv7psENlryxqfga8/+HFQxi/42wVGAvNbhvLty55m9NawSx//y2b16rfhqgTBDbYP3KV75i/vKXv6TbunnzvUgQZ70u1XkNKhrEZ21Ny/PEf177uzB+G/3/n3VTX+25es4VEMT/B54VxPaarv9xEHt3qv9uNW8LyI5pG7ambVv8G6rs9uRZW9P2xjZ3K919AZBrpX5QZt2sJdu2n/70p5OmiG3etqAfxHLePEM/9M57RWz7Ibst9q7nIjfQ+He0+je2+GHjXx4Ro7PG0n1TlfUinrU17dplvYhWfo0qGMRZNyvZLXz3Xg6/nfYOa/fGy7zVtb/lnRdkms/ZMkFs2/3Pf/7T/PCHP0xv3LNjKKt1f8Hgbk27bxZCb02L7fLysnnjjTfSSzDSD3lk3azlB23e1rT75vEXv/hFcinIvdO88jwNcCBB7AWxvV5kt6/ljs3vfe97yTajvTHCvTHArlD8myLc2/XtFri9XmVvTAhxs5adY277Pve5z5kvfOELyY0e9oXZv8FHjnNvVrN9kt/nrabtudzjrJ29pis3i8n55YVDrj9nvUN3jeXNj7vVbg390AsRxP5Ws9umvb29J16Msnzkd+68yNphsDcO2bLy4mNN/LHsFsRyDdFdZdvLDXauu2NT+/WpQBCf9fEdmTvyZfvkzmFZMctDVliaQex/7KbOc7ZMENvnm//xLXc+uDc8yo2NcsOgvVkrL4g1+1N0RSx98Xc53Etk8v/zXkftnMvaCXJfV/z6as/Vc64guiA+Z99GT1dka7psA+rcnNPr70pdq6LXiMv61il/1t20deo9t2MLBPG5tSXAicoGcYAmljplmSAuVXGEhfsmiCMcu0a6XDWI5Z121rZpI42MuFJ3ZaD60aKITek6AqEFCOLQI8D5EUAAAQSiFiCIox5+Oo8AAgggEFqAIA49ApwfAQQQQCBqAYI46uGn8wgggAACoQUI4tAjwPkRQAABBKIWIIijHn46jwACCCAQWoAgDj0CnB8BBBBAIGoBgjjq4afzCCCAAAKhBQji0CPA+RFAAAEEohYgiKMefjqPAAIIIBBagCAOPQKcHwEEEEAgagGCOOrhp/MIIIAAAqEFCOLQI8D5EUAAAQSiFiCIox5+Oo8AAgggEFqAIA49ApwfAQQQQCBqgTSI//rXv3741FNP/U/UGnQeAQQQQACBcxZ4/Pjx7/4XktNBKQ4/+VI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1666699"/>
            <a:ext cx="9772650" cy="46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203961" y="1168122"/>
            <a:ext cx="7502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Ver libro </a:t>
            </a:r>
            <a:r>
              <a:rPr lang="es-ES" err="1">
                <a:solidFill>
                  <a:schemeClr val="tx2"/>
                </a:solidFill>
              </a:rPr>
              <a:t>excel</a:t>
            </a:r>
            <a:r>
              <a:rPr lang="es-ES">
                <a:solidFill>
                  <a:schemeClr val="tx2"/>
                </a:solidFill>
              </a:rPr>
              <a:t> adjunto. 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12. Realización del </a:t>
            </a:r>
            <a:r>
              <a:rPr lang="es-ES" err="1"/>
              <a:t>basurómetro</a:t>
            </a:r>
            <a:r>
              <a:rPr lang="es-ES"/>
              <a:t>.</a:t>
            </a:r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r="15522"/>
          <a:stretch>
            <a:fillRect/>
          </a:stretch>
        </p:blipFill>
        <p:spPr>
          <a:xfrm>
            <a:off x="1280268" y="1945930"/>
            <a:ext cx="3935536" cy="2571736"/>
          </a:xfrm>
        </p:spPr>
      </p:pic>
      <p:sp>
        <p:nvSpPr>
          <p:cNvPr id="7" name="Marcador de posición de texto 6"/>
          <p:cNvSpPr>
            <a:spLocks noGrp="1"/>
          </p:cNvSpPr>
          <p:nvPr>
            <p:ph type="body" sz="half" idx="2"/>
          </p:nvPr>
        </p:nvSpPr>
        <p:spPr>
          <a:xfrm>
            <a:off x="1143863" y="4905510"/>
            <a:ext cx="4368980" cy="1007610"/>
          </a:xfrm>
        </p:spPr>
        <p:txBody>
          <a:bodyPr rtlCol="0"/>
          <a:lstStyle/>
          <a:p>
            <a:pPr rtl="0"/>
            <a:r>
              <a:rPr lang="es-ES"/>
              <a:t>Proceso de realización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3528"/>
          <a:stretch>
            <a:fillRect/>
          </a:stretch>
        </p:blipFill>
        <p:spPr>
          <a:xfrm>
            <a:off x="6870825" y="1920240"/>
            <a:ext cx="4208068" cy="2749826"/>
          </a:xfrm>
        </p:spPr>
      </p:pic>
      <p:sp>
        <p:nvSpPr>
          <p:cNvPr id="10" name="Marcador de posición de texto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es-ES" err="1"/>
              <a:t>Basurómetro</a:t>
            </a:r>
            <a:r>
              <a:rPr lang="es-ES"/>
              <a:t> realizado</a:t>
            </a:r>
          </a:p>
        </p:txBody>
      </p:sp>
    </p:spTree>
    <p:extLst>
      <p:ext uri="{BB962C8B-B14F-4D97-AF65-F5344CB8AC3E}">
        <p14:creationId xmlns:p14="http://schemas.microsoft.com/office/powerpoint/2010/main" val="14240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1203960"/>
            <a:ext cx="8578532" cy="122366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br>
              <a:rPr lang="es-ES"/>
            </a:br>
            <a:br>
              <a:rPr lang="es-ES"/>
            </a:br>
            <a:br>
              <a:rPr lang="es-ES"/>
            </a:br>
            <a:br>
              <a:rPr lang="es-ES"/>
            </a:br>
            <a:r>
              <a:rPr lang="es-ES"/>
              <a:t>13. Informar a la comunidad educativa de los resultados obtenidos.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33" y="2922246"/>
            <a:ext cx="6172200" cy="2781347"/>
          </a:xfrm>
        </p:spPr>
      </p:pic>
      <p:sp>
        <p:nvSpPr>
          <p:cNvPr id="6" name="5 Rectángulo"/>
          <p:cNvSpPr/>
          <p:nvPr/>
        </p:nvSpPr>
        <p:spPr>
          <a:xfrm>
            <a:off x="3322390" y="5804654"/>
            <a:ext cx="463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Por medio de la megafonía del centro.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455" y="551977"/>
            <a:ext cx="10058402" cy="1219200"/>
          </a:xfrm>
        </p:spPr>
        <p:txBody>
          <a:bodyPr rtlCol="0"/>
          <a:lstStyle/>
          <a:p>
            <a:pPr rtl="0"/>
            <a:r>
              <a:rPr lang="es-ES"/>
              <a:t>14. Reflexiones sobre la actividad. 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6008" y="1838326"/>
            <a:ext cx="4690872" cy="2295525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Hemos cuantificado el número de residuos creados en una semana. Confirmado la hipótesis general «generamos muchos residuos»</a:t>
            </a:r>
          </a:p>
          <a:p>
            <a:pPr marL="342900" indent="-342900" rtl="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Colaboración de toda la comunidad educativa.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3536" y="1544003"/>
            <a:ext cx="4956048" cy="823912"/>
          </a:xfrm>
        </p:spPr>
        <p:txBody>
          <a:bodyPr rtlCol="0"/>
          <a:lstStyle/>
          <a:p>
            <a:pPr rtl="0"/>
            <a:r>
              <a:rPr lang="es-ES"/>
              <a:t>Dificultades encontradas </a:t>
            </a:r>
          </a:p>
        </p:txBody>
      </p:sp>
      <p:sp>
        <p:nvSpPr>
          <p:cNvPr id="7" name="Marcador de posición de texto 2"/>
          <p:cNvSpPr txBox="1">
            <a:spLocks/>
          </p:cNvSpPr>
          <p:nvPr/>
        </p:nvSpPr>
        <p:spPr>
          <a:xfrm>
            <a:off x="1054608" y="1426370"/>
            <a:ext cx="49560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Aspectos positivos </a:t>
            </a:r>
          </a:p>
        </p:txBody>
      </p:sp>
      <p:sp>
        <p:nvSpPr>
          <p:cNvPr id="9" name="Marcador de posición de texto 2"/>
          <p:cNvSpPr txBox="1">
            <a:spLocks/>
          </p:cNvSpPr>
          <p:nvPr/>
        </p:nvSpPr>
        <p:spPr>
          <a:xfrm>
            <a:off x="5882640" y="2000253"/>
            <a:ext cx="5029200" cy="410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Dificultad para unificar los criterios de registro. ¿Es igual el </a:t>
            </a:r>
            <a:r>
              <a:rPr lang="es-ES" sz="1800" b="0" err="1">
                <a:solidFill>
                  <a:schemeClr val="tx2"/>
                </a:solidFill>
              </a:rPr>
              <a:t>alumnio</a:t>
            </a:r>
            <a:r>
              <a:rPr lang="es-ES" sz="1800" b="0">
                <a:solidFill>
                  <a:schemeClr val="tx2"/>
                </a:solidFill>
              </a:rPr>
              <a:t> de un bocadillo que 1 m del comedor?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Dificultad de acceder a todos los residuos para su gestión. Hemos realizado la gestión de los generado en horario escolar.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Dificultad para cuantificar algunos residuos como los orgánicos del comedor.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800" b="0">
                <a:solidFill>
                  <a:schemeClr val="tx2"/>
                </a:solidFill>
              </a:rPr>
              <a:t>Escasez de tiempo para realizar el registro y hacer una análisis más pormenorizado de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15. Reflexiones sobre la actividad 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3648" y="3160395"/>
            <a:ext cx="9019032" cy="1691639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itchFamily="34" charset="0"/>
              <a:buChar char="•"/>
            </a:pPr>
            <a:r>
              <a:rPr lang="es-ES" sz="2200">
                <a:solidFill>
                  <a:schemeClr val="tx2"/>
                </a:solidFill>
              </a:rPr>
              <a:t>Poner papeleras de reciclaje, prioritariamente: en el patio, residencia y entrada al colegio.</a:t>
            </a:r>
          </a:p>
          <a:p>
            <a:pPr marL="342900" indent="-342900" rtl="0">
              <a:buFont typeface="Arial" pitchFamily="34" charset="0"/>
              <a:buChar char="•"/>
            </a:pPr>
            <a:r>
              <a:rPr lang="es-ES" sz="2200">
                <a:solidFill>
                  <a:schemeClr val="tx2"/>
                </a:solidFill>
              </a:rPr>
              <a:t>Reducir el número de botellas no reutilizables usadas en los almuerzos</a:t>
            </a:r>
          </a:p>
          <a:p>
            <a:pPr marL="342900" indent="-342900" rtl="0">
              <a:buFont typeface="Arial" pitchFamily="34" charset="0"/>
              <a:buChar char="•"/>
            </a:pPr>
            <a:endParaRPr lang="es-ES">
              <a:solidFill>
                <a:schemeClr val="tx2"/>
              </a:solidFill>
            </a:endParaRPr>
          </a:p>
        </p:txBody>
      </p:sp>
      <p:sp>
        <p:nvSpPr>
          <p:cNvPr id="7" name="Marcador de posición de texto 2"/>
          <p:cNvSpPr txBox="1">
            <a:spLocks/>
          </p:cNvSpPr>
          <p:nvPr/>
        </p:nvSpPr>
        <p:spPr>
          <a:xfrm>
            <a:off x="1222248" y="1833563"/>
            <a:ext cx="49560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Deficiencias encontradas </a:t>
            </a:r>
          </a:p>
        </p:txBody>
      </p:sp>
    </p:spTree>
    <p:extLst>
      <p:ext uri="{BB962C8B-B14F-4D97-AF65-F5344CB8AC3E}">
        <p14:creationId xmlns:p14="http://schemas.microsoft.com/office/powerpoint/2010/main" val="345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es-ES"/>
              <a:t>CEE Príncipe Don Juan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1. Consejo medioambiental online 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Asistir al consejo medioambiental.</a:t>
            </a:r>
          </a:p>
          <a:p>
            <a:pPr rtl="0"/>
            <a:r>
              <a:rPr lang="es-ES"/>
              <a:t>Procesamiento de la  la información.</a:t>
            </a:r>
          </a:p>
        </p:txBody>
      </p:sp>
      <p:pic>
        <p:nvPicPr>
          <p:cNvPr id="4" name="Marcador de posición de 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0" y="2956560"/>
            <a:ext cx="4037381" cy="32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2. Presentación de la información.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989014" y="2606040"/>
            <a:ext cx="10058400" cy="1645920"/>
          </a:xfrm>
        </p:spPr>
        <p:txBody>
          <a:bodyPr rtlCol="0"/>
          <a:lstStyle/>
          <a:p>
            <a:pPr rtl="0"/>
            <a:r>
              <a:rPr lang="es-ES"/>
              <a:t>Al personal del centro educativo.</a:t>
            </a:r>
          </a:p>
          <a:p>
            <a:pPr rtl="0"/>
            <a:r>
              <a:rPr lang="es-ES"/>
              <a:t>A los alumnos.</a:t>
            </a:r>
          </a:p>
        </p:txBody>
      </p:sp>
    </p:spTree>
    <p:extLst>
      <p:ext uri="{BB962C8B-B14F-4D97-AF65-F5344CB8AC3E}">
        <p14:creationId xmlns:p14="http://schemas.microsoft.com/office/powerpoint/2010/main" val="12952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3. Diseño la recogida de información.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1110932" y="3193849"/>
            <a:ext cx="5106988" cy="1268095"/>
          </a:xfrm>
        </p:spPr>
        <p:txBody>
          <a:bodyPr rtlCol="0"/>
          <a:lstStyle/>
          <a:p>
            <a:pPr rtl="0"/>
            <a:r>
              <a:rPr lang="es-ES"/>
              <a:t>Determinar los sectores del colegio que producen residuos.</a:t>
            </a:r>
          </a:p>
        </p:txBody>
      </p:sp>
      <p:grpSp>
        <p:nvGrpSpPr>
          <p:cNvPr id="3" name="2 Grupo" descr="Lista de bloques básica en la que se muestran 6 grupos de cuadros con un color diferente cada uno, organizados de izquierda a derecha y de arriba a abajo por filas que contienen 2 cuadros cada una."/>
          <p:cNvGrpSpPr/>
          <p:nvPr/>
        </p:nvGrpSpPr>
        <p:grpSpPr>
          <a:xfrm>
            <a:off x="7020685" y="1827396"/>
            <a:ext cx="3254442" cy="4184282"/>
            <a:chOff x="7020685" y="1827396"/>
            <a:chExt cx="3254442" cy="4184282"/>
          </a:xfrm>
        </p:grpSpPr>
        <p:sp>
          <p:nvSpPr>
            <p:cNvPr id="5" name="4 Forma libre"/>
            <p:cNvSpPr/>
            <p:nvPr/>
          </p:nvSpPr>
          <p:spPr>
            <a:xfrm>
              <a:off x="7020685" y="1827396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noProof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8725393" y="1827396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2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residencia</a:t>
              </a:r>
              <a:endParaRPr lang="es-ES" kern="1200"/>
            </a:p>
          </p:txBody>
        </p:sp>
        <p:sp>
          <p:nvSpPr>
            <p:cNvPr id="7" name="6 Forma libre" descr="Basic Block List" title="SmartArt"/>
            <p:cNvSpPr/>
            <p:nvPr/>
          </p:nvSpPr>
          <p:spPr>
            <a:xfrm>
              <a:off x="7020685" y="2912210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3</a:t>
              </a:r>
            </a:p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comedor</a:t>
              </a:r>
              <a:endParaRPr lang="es-ES" kern="1200" noProof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8725393" y="2912210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4 Limpieza</a:t>
              </a: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7020685" y="3997024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5</a:t>
              </a:r>
            </a:p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conserjería</a:t>
              </a:r>
              <a:endParaRPr lang="es-ES" kern="1200" noProof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8725393" y="3997024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6</a:t>
              </a:r>
            </a:p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Fisioterapia</a:t>
              </a:r>
              <a:endParaRPr lang="es-ES" kern="1200" noProof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7873039" y="5081838"/>
              <a:ext cx="1549734" cy="929840"/>
            </a:xfrm>
            <a:custGeom>
              <a:avLst/>
              <a:gdLst>
                <a:gd name="connsiteX0" fmla="*/ 0 w 1549734"/>
                <a:gd name="connsiteY0" fmla="*/ 0 h 929840"/>
                <a:gd name="connsiteX1" fmla="*/ 1549734 w 1549734"/>
                <a:gd name="connsiteY1" fmla="*/ 0 h 929840"/>
                <a:gd name="connsiteX2" fmla="*/ 1549734 w 1549734"/>
                <a:gd name="connsiteY2" fmla="*/ 929840 h 929840"/>
                <a:gd name="connsiteX3" fmla="*/ 0 w 1549734"/>
                <a:gd name="connsiteY3" fmla="*/ 929840 h 929840"/>
                <a:gd name="connsiteX4" fmla="*/ 0 w 1549734"/>
                <a:gd name="connsiteY4" fmla="*/ 0 h 9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734" h="929840">
                  <a:moveTo>
                    <a:pt x="0" y="0"/>
                  </a:moveTo>
                  <a:lnTo>
                    <a:pt x="1549734" y="0"/>
                  </a:lnTo>
                  <a:lnTo>
                    <a:pt x="1549734" y="929840"/>
                  </a:lnTo>
                  <a:lnTo>
                    <a:pt x="0" y="92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rtlCol="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noProof="0"/>
                <a:t>Grupo 7</a:t>
              </a:r>
            </a:p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/>
                <a:t>Enfermería</a:t>
              </a:r>
              <a:endParaRPr lang="es-ES" kern="1200" noProof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7214302" y="1944913"/>
            <a:ext cx="1162498" cy="694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>
                <a:solidFill>
                  <a:schemeClr val="bg1"/>
                </a:solidFill>
              </a:rPr>
              <a:t>Grupo 1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>
                <a:solidFill>
                  <a:schemeClr val="bg1"/>
                </a:solidFill>
              </a:rPr>
              <a:t>colegio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807720"/>
            <a:ext cx="10058402" cy="1219200"/>
          </a:xfrm>
        </p:spPr>
        <p:txBody>
          <a:bodyPr rtlCol="0"/>
          <a:lstStyle/>
          <a:p>
            <a:r>
              <a:rPr lang="es-ES"/>
              <a:t>4. Colaboración del centro escolar en el registro de residuos.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41120" y="222504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/>
              <a:t>Repartir las hojas de registro.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/>
              <a:t>Explicar como anotar la información.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/>
              <a:t>Fechar el tiempo de recogida de información 23-01-2023 al 27-01-2023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2255519"/>
            <a:ext cx="3840480" cy="1177947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5. Registro de la información. </a:t>
            </a: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9" b="20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6. Recogida de registros.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17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39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2255519"/>
            <a:ext cx="3840480" cy="1177947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7. Recogida de residuos. </a:t>
            </a: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978028"/>
            <a:ext cx="5943600" cy="2678334"/>
          </a:xfrm>
        </p:spPr>
      </p:pic>
    </p:spTree>
    <p:extLst>
      <p:ext uri="{BB962C8B-B14F-4D97-AF65-F5344CB8AC3E}">
        <p14:creationId xmlns:p14="http://schemas.microsoft.com/office/powerpoint/2010/main" val="31781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8. Clasificación de residuos.</a:t>
            </a:r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>
          <a:xfrm>
            <a:off x="441960" y="1473489"/>
            <a:ext cx="11079480" cy="3953577"/>
          </a:xfr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708BE-32C9-40F0-A2BF-F42E48157563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customXml/itemProps2.xml><?xml version="1.0" encoding="utf-8"?>
<ds:datastoreItem xmlns:ds="http://schemas.openxmlformats.org/officeDocument/2006/customXml" ds:itemID="{94D63EDE-0583-41B6-A383-A6189ECA17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3DF9B-4333-4675-9574-52F08EFC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0</TotalTime>
  <Words>444</Words>
  <Application>Microsoft Office PowerPoint</Application>
  <PresentationFormat>Panorámica</PresentationFormat>
  <Paragraphs>74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tf03431377_win32</vt:lpstr>
      <vt:lpstr>Escuela libre de plástico Actividad de diagnóstico.</vt:lpstr>
      <vt:lpstr>1. Consejo medioambiental online </vt:lpstr>
      <vt:lpstr>2. Presentación de la información.</vt:lpstr>
      <vt:lpstr>3. Diseño la recogida de información.</vt:lpstr>
      <vt:lpstr>4. Colaboración del centro escolar en el registro de residuos.</vt:lpstr>
      <vt:lpstr>5. Registro de la información. </vt:lpstr>
      <vt:lpstr>6. Recogida de registros.</vt:lpstr>
      <vt:lpstr>7. Recogida de residuos. </vt:lpstr>
      <vt:lpstr>8. Clasificación de residuos.</vt:lpstr>
      <vt:lpstr>Presentación de PowerPoint</vt:lpstr>
      <vt:lpstr>10. Gestión de residuos.</vt:lpstr>
      <vt:lpstr>11. Procesamiento de digital de la información.</vt:lpstr>
      <vt:lpstr>12. Realización del basurómetro.</vt:lpstr>
      <vt:lpstr>    13. Informar a la comunidad educativa de los resultados obtenidos.</vt:lpstr>
      <vt:lpstr>14. Reflexiones sobre la actividad. </vt:lpstr>
      <vt:lpstr>15. Reflexiones sobre la actividad </vt:lpstr>
      <vt:lpstr>CEE Príncipe Don Juan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libre de plástico</dc:title>
  <dc:creator>Reunicón de tutoria 2022-202</dc:creator>
  <cp:lastModifiedBy>Marian Blanco</cp:lastModifiedBy>
  <cp:revision>2</cp:revision>
  <dcterms:created xsi:type="dcterms:W3CDTF">2023-02-01T12:16:08Z</dcterms:created>
  <dcterms:modified xsi:type="dcterms:W3CDTF">2024-07-11T10:51:02Z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